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494" r:id="rId5"/>
    <p:sldId id="637" r:id="rId6"/>
    <p:sldId id="643" r:id="rId7"/>
    <p:sldId id="640" r:id="rId8"/>
    <p:sldId id="644" r:id="rId9"/>
    <p:sldId id="638" r:id="rId10"/>
    <p:sldId id="645" r:id="rId11"/>
    <p:sldId id="639" r:id="rId12"/>
    <p:sldId id="663" r:id="rId13"/>
    <p:sldId id="600" r:id="rId14"/>
    <p:sldId id="642" r:id="rId15"/>
    <p:sldId id="641" r:id="rId16"/>
    <p:sldId id="664" r:id="rId17"/>
    <p:sldId id="661" r:id="rId18"/>
    <p:sldId id="660" r:id="rId19"/>
    <p:sldId id="646" r:id="rId20"/>
    <p:sldId id="651" r:id="rId21"/>
    <p:sldId id="256" r:id="rId22"/>
    <p:sldId id="662" r:id="rId23"/>
    <p:sldId id="632" r:id="rId24"/>
    <p:sldId id="650" r:id="rId25"/>
    <p:sldId id="653" r:id="rId26"/>
    <p:sldId id="648" r:id="rId27"/>
    <p:sldId id="649" r:id="rId28"/>
    <p:sldId id="654" r:id="rId29"/>
    <p:sldId id="647" r:id="rId30"/>
    <p:sldId id="655" r:id="rId31"/>
    <p:sldId id="656" r:id="rId32"/>
    <p:sldId id="658" r:id="rId33"/>
    <p:sldId id="657" r:id="rId34"/>
    <p:sldId id="6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EB5C24-24F2-457D-883D-AF3178825992}">
          <p14:sldIdLst>
            <p14:sldId id="494"/>
            <p14:sldId id="637"/>
            <p14:sldId id="643"/>
            <p14:sldId id="640"/>
            <p14:sldId id="644"/>
            <p14:sldId id="638"/>
            <p14:sldId id="645"/>
            <p14:sldId id="639"/>
            <p14:sldId id="663"/>
            <p14:sldId id="600"/>
            <p14:sldId id="642"/>
            <p14:sldId id="641"/>
            <p14:sldId id="664"/>
            <p14:sldId id="661"/>
            <p14:sldId id="660"/>
            <p14:sldId id="646"/>
            <p14:sldId id="651"/>
            <p14:sldId id="256"/>
            <p14:sldId id="662"/>
            <p14:sldId id="632"/>
            <p14:sldId id="650"/>
            <p14:sldId id="653"/>
            <p14:sldId id="648"/>
            <p14:sldId id="649"/>
            <p14:sldId id="654"/>
            <p14:sldId id="647"/>
            <p14:sldId id="655"/>
            <p14:sldId id="656"/>
            <p14:sldId id="658"/>
            <p14:sldId id="657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27" userDrawn="1">
          <p15:clr>
            <a:srgbClr val="A4A3A4"/>
          </p15:clr>
        </p15:guide>
        <p15:guide id="2" orient="horz" pos="958" userDrawn="1">
          <p15:clr>
            <a:srgbClr val="A4A3A4"/>
          </p15:clr>
        </p15:guide>
        <p15:guide id="3" orient="horz" pos="4095" userDrawn="1">
          <p15:clr>
            <a:srgbClr val="A4A3A4"/>
          </p15:clr>
        </p15:guide>
        <p15:guide id="4" orient="horz" pos="122" userDrawn="1">
          <p15:clr>
            <a:srgbClr val="A4A3A4"/>
          </p15:clr>
        </p15:guide>
        <p15:guide id="5" pos="7295" userDrawn="1">
          <p15:clr>
            <a:srgbClr val="A4A3A4"/>
          </p15:clr>
        </p15:guide>
        <p15:guide id="6" pos="372" userDrawn="1">
          <p15:clr>
            <a:srgbClr val="A4A3A4"/>
          </p15:clr>
        </p15:guide>
        <p15:guide id="7" pos="47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28786D-5ADC-C96C-8527-11CCE48C5642}" name="承洺 李" initials="承李" userId="8ae4f237753fad2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F05"/>
    <a:srgbClr val="234F65"/>
    <a:srgbClr val="FFFFFF"/>
    <a:srgbClr val="505150"/>
    <a:srgbClr val="48A5D4"/>
    <a:srgbClr val="262626"/>
    <a:srgbClr val="A39B8C"/>
    <a:srgbClr val="474746"/>
    <a:srgbClr val="313231"/>
    <a:srgbClr val="FFF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1446C-DC9F-476E-9FA1-A69FF84D40BA}" v="424" dt="2024-12-03T09:54:37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82027" autoAdjust="0"/>
  </p:normalViewPr>
  <p:slideViewPr>
    <p:cSldViewPr snapToGrid="0" snapToObjects="1">
      <p:cViewPr>
        <p:scale>
          <a:sx n="100" d="100"/>
          <a:sy n="100" d="100"/>
        </p:scale>
        <p:origin x="1434" y="36"/>
      </p:cViewPr>
      <p:guideLst>
        <p:guide orient="horz" pos="1327"/>
        <p:guide orient="horz" pos="958"/>
        <p:guide orient="horz" pos="4095"/>
        <p:guide orient="horz" pos="122"/>
        <p:guide pos="7295"/>
        <p:guide pos="372"/>
        <p:guide pos="47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ming Li" userId="fe40599d2c97df8f" providerId="LiveId" clId="{0003ECCD-1FEE-4A37-B904-69FE7CBFB898}"/>
    <pc:docChg chg="modSld">
      <pc:chgData name="Chengming Li" userId="fe40599d2c97df8f" providerId="LiveId" clId="{0003ECCD-1FEE-4A37-B904-69FE7CBFB898}" dt="2024-11-19T07:55:45.220" v="23" actId="5793"/>
      <pc:docMkLst>
        <pc:docMk/>
      </pc:docMkLst>
      <pc:sldChg chg="modSp mod">
        <pc:chgData name="Chengming Li" userId="fe40599d2c97df8f" providerId="LiveId" clId="{0003ECCD-1FEE-4A37-B904-69FE7CBFB898}" dt="2024-11-19T07:54:16.074" v="1" actId="20577"/>
        <pc:sldMkLst>
          <pc:docMk/>
          <pc:sldMk cId="2129635994" sldId="629"/>
        </pc:sldMkLst>
        <pc:spChg chg="mod">
          <ac:chgData name="Chengming Li" userId="fe40599d2c97df8f" providerId="LiveId" clId="{0003ECCD-1FEE-4A37-B904-69FE7CBFB898}" dt="2024-11-19T07:54:16.074" v="1" actId="20577"/>
          <ac:spMkLst>
            <pc:docMk/>
            <pc:sldMk cId="2129635994" sldId="629"/>
            <ac:spMk id="3" creationId="{DBE66539-A28A-BD85-6C69-FA4AC4256A12}"/>
          </ac:spMkLst>
        </pc:spChg>
      </pc:sldChg>
      <pc:sldChg chg="modSp mod">
        <pc:chgData name="Chengming Li" userId="fe40599d2c97df8f" providerId="LiveId" clId="{0003ECCD-1FEE-4A37-B904-69FE7CBFB898}" dt="2024-11-19T07:54:19.651" v="3" actId="20577"/>
        <pc:sldMkLst>
          <pc:docMk/>
          <pc:sldMk cId="2023946082" sldId="630"/>
        </pc:sldMkLst>
        <pc:spChg chg="mod">
          <ac:chgData name="Chengming Li" userId="fe40599d2c97df8f" providerId="LiveId" clId="{0003ECCD-1FEE-4A37-B904-69FE7CBFB898}" dt="2024-11-19T07:54:19.651" v="3" actId="20577"/>
          <ac:spMkLst>
            <pc:docMk/>
            <pc:sldMk cId="2023946082" sldId="630"/>
            <ac:spMk id="3" creationId="{E09DDCED-1840-B726-5DE6-E27168D07D61}"/>
          </ac:spMkLst>
        </pc:spChg>
      </pc:sldChg>
      <pc:sldChg chg="modSp mod">
        <pc:chgData name="Chengming Li" userId="fe40599d2c97df8f" providerId="LiveId" clId="{0003ECCD-1FEE-4A37-B904-69FE7CBFB898}" dt="2024-11-19T07:55:45.220" v="23" actId="5793"/>
        <pc:sldMkLst>
          <pc:docMk/>
          <pc:sldMk cId="1431625259" sldId="632"/>
        </pc:sldMkLst>
        <pc:spChg chg="mod">
          <ac:chgData name="Chengming Li" userId="fe40599d2c97df8f" providerId="LiveId" clId="{0003ECCD-1FEE-4A37-B904-69FE7CBFB898}" dt="2024-11-19T07:55:45.220" v="23" actId="5793"/>
          <ac:spMkLst>
            <pc:docMk/>
            <pc:sldMk cId="1431625259" sldId="632"/>
            <ac:spMk id="6" creationId="{81F5D7F3-CFA7-AB9E-B9E5-F10FFFADFE13}"/>
          </ac:spMkLst>
        </pc:spChg>
      </pc:sldChg>
    </pc:docChg>
  </pc:docChgLst>
  <pc:docChgLst>
    <pc:chgData name="Chengming Li" userId="fe40599d2c97df8f" providerId="LiveId" clId="{EEA1446C-DC9F-476E-9FA1-A69FF84D40BA}"/>
    <pc:docChg chg="undo custSel addSld delSld modSld sldOrd modSection">
      <pc:chgData name="Chengming Li" userId="fe40599d2c97df8f" providerId="LiveId" clId="{EEA1446C-DC9F-476E-9FA1-A69FF84D40BA}" dt="2024-12-03T09:56:07.386" v="5804" actId="20577"/>
      <pc:docMkLst>
        <pc:docMk/>
      </pc:docMkLst>
      <pc:sldChg chg="addSp delSp modSp add mod">
        <pc:chgData name="Chengming Li" userId="fe40599d2c97df8f" providerId="LiveId" clId="{EEA1446C-DC9F-476E-9FA1-A69FF84D40BA}" dt="2024-12-03T09:50:36.580" v="5757" actId="14100"/>
        <pc:sldMkLst>
          <pc:docMk/>
          <pc:sldMk cId="3043174168" sldId="256"/>
        </pc:sldMkLst>
        <pc:spChg chg="mod">
          <ac:chgData name="Chengming Li" userId="fe40599d2c97df8f" providerId="LiveId" clId="{EEA1446C-DC9F-476E-9FA1-A69FF84D40BA}" dt="2024-12-03T08:55:17.507" v="5065" actId="14100"/>
          <ac:spMkLst>
            <pc:docMk/>
            <pc:sldMk cId="3043174168" sldId="256"/>
            <ac:spMk id="115" creationId="{20B897E5-38BE-A02F-7E27-DA6C6CC56A1C}"/>
          </ac:spMkLst>
        </pc:spChg>
        <pc:grpChg chg="del">
          <ac:chgData name="Chengming Li" userId="fe40599d2c97df8f" providerId="LiveId" clId="{EEA1446C-DC9F-476E-9FA1-A69FF84D40BA}" dt="2024-12-03T08:54:19.700" v="5053" actId="478"/>
          <ac:grpSpMkLst>
            <pc:docMk/>
            <pc:sldMk cId="3043174168" sldId="256"/>
            <ac:grpSpMk id="112" creationId="{A15ECCD8-C941-5749-76C5-49C88751D4FD}"/>
          </ac:grpSpMkLst>
        </pc:grpChg>
        <pc:graphicFrameChg chg="del">
          <ac:chgData name="Chengming Li" userId="fe40599d2c97df8f" providerId="LiveId" clId="{EEA1446C-DC9F-476E-9FA1-A69FF84D40BA}" dt="2024-12-03T08:54:51.950" v="5060" actId="478"/>
          <ac:graphicFrameMkLst>
            <pc:docMk/>
            <pc:sldMk cId="3043174168" sldId="256"/>
            <ac:graphicFrameMk id="118" creationId="{4F36BDE9-D328-48AD-2040-C2902357070B}"/>
          </ac:graphicFrameMkLst>
        </pc:graphicFrameChg>
        <pc:picChg chg="add mod">
          <ac:chgData name="Chengming Li" userId="fe40599d2c97df8f" providerId="LiveId" clId="{EEA1446C-DC9F-476E-9FA1-A69FF84D40BA}" dt="2024-12-03T09:50:36.580" v="5757" actId="14100"/>
          <ac:picMkLst>
            <pc:docMk/>
            <pc:sldMk cId="3043174168" sldId="256"/>
            <ac:picMk id="3" creationId="{5D2964ED-75A3-4B8B-ECAF-C04A92A3C2CC}"/>
          </ac:picMkLst>
        </pc:picChg>
        <pc:picChg chg="add mod">
          <ac:chgData name="Chengming Li" userId="fe40599d2c97df8f" providerId="LiveId" clId="{EEA1446C-DC9F-476E-9FA1-A69FF84D40BA}" dt="2024-12-03T08:55:03.914" v="5063" actId="14100"/>
          <ac:picMkLst>
            <pc:docMk/>
            <pc:sldMk cId="3043174168" sldId="256"/>
            <ac:picMk id="4" creationId="{37FB72BF-DFFD-901E-2200-BAECD8E81376}"/>
          </ac:picMkLst>
        </pc:picChg>
      </pc:sldChg>
      <pc:sldChg chg="modSp mod">
        <pc:chgData name="Chengming Li" userId="fe40599d2c97df8f" providerId="LiveId" clId="{EEA1446C-DC9F-476E-9FA1-A69FF84D40BA}" dt="2024-12-03T09:48:38.757" v="5706" actId="20577"/>
        <pc:sldMkLst>
          <pc:docMk/>
          <pc:sldMk cId="4101713238" sldId="494"/>
        </pc:sldMkLst>
        <pc:spChg chg="mod">
          <ac:chgData name="Chengming Li" userId="fe40599d2c97df8f" providerId="LiveId" clId="{EEA1446C-DC9F-476E-9FA1-A69FF84D40BA}" dt="2024-12-03T09:48:38.757" v="5706" actId="20577"/>
          <ac:spMkLst>
            <pc:docMk/>
            <pc:sldMk cId="4101713238" sldId="494"/>
            <ac:spMk id="10" creationId="{00000000-0000-0000-0000-000000000000}"/>
          </ac:spMkLst>
        </pc:spChg>
      </pc:sldChg>
      <pc:sldChg chg="modSp add mod">
        <pc:chgData name="Chengming Li" userId="fe40599d2c97df8f" providerId="LiveId" clId="{EEA1446C-DC9F-476E-9FA1-A69FF84D40BA}" dt="2024-12-03T05:28:21.033" v="1449" actId="20577"/>
        <pc:sldMkLst>
          <pc:docMk/>
          <pc:sldMk cId="4274170418" sldId="600"/>
        </pc:sldMkLst>
        <pc:spChg chg="mod">
          <ac:chgData name="Chengming Li" userId="fe40599d2c97df8f" providerId="LiveId" clId="{EEA1446C-DC9F-476E-9FA1-A69FF84D40BA}" dt="2024-12-03T05:28:21.033" v="1449" actId="20577"/>
          <ac:spMkLst>
            <pc:docMk/>
            <pc:sldMk cId="4274170418" sldId="600"/>
            <ac:spMk id="3" creationId="{7DDF4081-A159-0AC3-C9DD-3874FF01BB83}"/>
          </ac:spMkLst>
        </pc:spChg>
      </pc:sldChg>
      <pc:sldChg chg="modSp add del mod ord">
        <pc:chgData name="Chengming Li" userId="fe40599d2c97df8f" providerId="LiveId" clId="{EEA1446C-DC9F-476E-9FA1-A69FF84D40BA}" dt="2024-12-03T09:28:19.548" v="5277" actId="2696"/>
        <pc:sldMkLst>
          <pc:docMk/>
          <pc:sldMk cId="1024172792" sldId="605"/>
        </pc:sldMkLst>
        <pc:spChg chg="mod">
          <ac:chgData name="Chengming Li" userId="fe40599d2c97df8f" providerId="LiveId" clId="{EEA1446C-DC9F-476E-9FA1-A69FF84D40BA}" dt="2024-12-03T09:18:54.843" v="5250" actId="20577"/>
          <ac:spMkLst>
            <pc:docMk/>
            <pc:sldMk cId="1024172792" sldId="605"/>
            <ac:spMk id="3" creationId="{7DDF4081-A159-0AC3-C9DD-3874FF01BB83}"/>
          </ac:spMkLst>
        </pc:spChg>
      </pc:sldChg>
      <pc:sldChg chg="add del">
        <pc:chgData name="Chengming Li" userId="fe40599d2c97df8f" providerId="LiveId" clId="{EEA1446C-DC9F-476E-9FA1-A69FF84D40BA}" dt="2024-12-03T09:32:51.656" v="5349" actId="2696"/>
        <pc:sldMkLst>
          <pc:docMk/>
          <pc:sldMk cId="3804650076" sldId="617"/>
        </pc:sldMkLst>
      </pc:sldChg>
      <pc:sldChg chg="del">
        <pc:chgData name="Chengming Li" userId="fe40599d2c97df8f" providerId="LiveId" clId="{EEA1446C-DC9F-476E-9FA1-A69FF84D40BA}" dt="2024-12-03T07:03:48.941" v="2171" actId="2696"/>
        <pc:sldMkLst>
          <pc:docMk/>
          <pc:sldMk cId="2842810600" sldId="622"/>
        </pc:sldMkLst>
      </pc:sldChg>
      <pc:sldChg chg="del">
        <pc:chgData name="Chengming Li" userId="fe40599d2c97df8f" providerId="LiveId" clId="{EEA1446C-DC9F-476E-9FA1-A69FF84D40BA}" dt="2024-12-03T07:03:50.457" v="2172" actId="47"/>
        <pc:sldMkLst>
          <pc:docMk/>
          <pc:sldMk cId="2129635994" sldId="629"/>
        </pc:sldMkLst>
      </pc:sldChg>
      <pc:sldChg chg="del">
        <pc:chgData name="Chengming Li" userId="fe40599d2c97df8f" providerId="LiveId" clId="{EEA1446C-DC9F-476E-9FA1-A69FF84D40BA}" dt="2024-12-03T07:03:52.047" v="2173" actId="47"/>
        <pc:sldMkLst>
          <pc:docMk/>
          <pc:sldMk cId="2023946082" sldId="630"/>
        </pc:sldMkLst>
      </pc:sldChg>
      <pc:sldChg chg="del">
        <pc:chgData name="Chengming Li" userId="fe40599d2c97df8f" providerId="LiveId" clId="{EEA1446C-DC9F-476E-9FA1-A69FF84D40BA}" dt="2024-12-03T07:03:53.168" v="2174" actId="47"/>
        <pc:sldMkLst>
          <pc:docMk/>
          <pc:sldMk cId="3171925932" sldId="631"/>
        </pc:sldMkLst>
      </pc:sldChg>
      <pc:sldChg chg="addSp delSp modSp mod">
        <pc:chgData name="Chengming Li" userId="fe40599d2c97df8f" providerId="LiveId" clId="{EEA1446C-DC9F-476E-9FA1-A69FF84D40BA}" dt="2024-12-03T05:50:33.306" v="1733" actId="11529"/>
        <pc:sldMkLst>
          <pc:docMk/>
          <pc:sldMk cId="1431625259" sldId="632"/>
        </pc:sldMkLst>
        <pc:spChg chg="add mod">
          <ac:chgData name="Chengming Li" userId="fe40599d2c97df8f" providerId="LiveId" clId="{EEA1446C-DC9F-476E-9FA1-A69FF84D40BA}" dt="2024-12-03T05:38:52.401" v="1546" actId="1076"/>
          <ac:spMkLst>
            <pc:docMk/>
            <pc:sldMk cId="1431625259" sldId="632"/>
            <ac:spMk id="4" creationId="{2A76C147-C212-1F1F-95AD-D4311572E37B}"/>
          </ac:spMkLst>
        </pc:spChg>
        <pc:spChg chg="mod">
          <ac:chgData name="Chengming Li" userId="fe40599d2c97df8f" providerId="LiveId" clId="{EEA1446C-DC9F-476E-9FA1-A69FF84D40BA}" dt="2024-12-03T05:50:01.958" v="1731" actId="20577"/>
          <ac:spMkLst>
            <pc:docMk/>
            <pc:sldMk cId="1431625259" sldId="632"/>
            <ac:spMk id="6" creationId="{81F5D7F3-CFA7-AB9E-B9E5-F10FFFADFE13}"/>
          </ac:spMkLst>
        </pc:spChg>
        <pc:spChg chg="add mod">
          <ac:chgData name="Chengming Li" userId="fe40599d2c97df8f" providerId="LiveId" clId="{EEA1446C-DC9F-476E-9FA1-A69FF84D40BA}" dt="2024-12-03T05:39:04.002" v="1548" actId="1076"/>
          <ac:spMkLst>
            <pc:docMk/>
            <pc:sldMk cId="1431625259" sldId="632"/>
            <ac:spMk id="7" creationId="{941E0404-2873-76DA-78A1-FDC9FF0D2BC9}"/>
          </ac:spMkLst>
        </pc:spChg>
        <pc:spChg chg="add mod">
          <ac:chgData name="Chengming Li" userId="fe40599d2c97df8f" providerId="LiveId" clId="{EEA1446C-DC9F-476E-9FA1-A69FF84D40BA}" dt="2024-12-03T05:39:22.937" v="1553" actId="1076"/>
          <ac:spMkLst>
            <pc:docMk/>
            <pc:sldMk cId="1431625259" sldId="632"/>
            <ac:spMk id="8" creationId="{0ABBC446-C712-FA4D-740B-74C8B2C6025C}"/>
          </ac:spMkLst>
        </pc:spChg>
        <pc:spChg chg="add mod">
          <ac:chgData name="Chengming Li" userId="fe40599d2c97df8f" providerId="LiveId" clId="{EEA1446C-DC9F-476E-9FA1-A69FF84D40BA}" dt="2024-12-03T05:39:46.180" v="1555" actId="1076"/>
          <ac:spMkLst>
            <pc:docMk/>
            <pc:sldMk cId="1431625259" sldId="632"/>
            <ac:spMk id="9" creationId="{D926519F-ACF4-B243-41CF-2BD1E3553C7A}"/>
          </ac:spMkLst>
        </pc:spChg>
        <pc:spChg chg="add mod">
          <ac:chgData name="Chengming Li" userId="fe40599d2c97df8f" providerId="LiveId" clId="{EEA1446C-DC9F-476E-9FA1-A69FF84D40BA}" dt="2024-12-03T05:39:50.573" v="1557" actId="1076"/>
          <ac:spMkLst>
            <pc:docMk/>
            <pc:sldMk cId="1431625259" sldId="632"/>
            <ac:spMk id="10" creationId="{5E828726-82ED-BDEF-F9BD-3FCB59477082}"/>
          </ac:spMkLst>
        </pc:spChg>
        <pc:spChg chg="add mod">
          <ac:chgData name="Chengming Li" userId="fe40599d2c97df8f" providerId="LiveId" clId="{EEA1446C-DC9F-476E-9FA1-A69FF84D40BA}" dt="2024-12-03T05:39:58.494" v="1559" actId="1076"/>
          <ac:spMkLst>
            <pc:docMk/>
            <pc:sldMk cId="1431625259" sldId="632"/>
            <ac:spMk id="11" creationId="{F8D1C663-1B7F-5035-E247-5602D19CA399}"/>
          </ac:spMkLst>
        </pc:spChg>
        <pc:spChg chg="add mod">
          <ac:chgData name="Chengming Li" userId="fe40599d2c97df8f" providerId="LiveId" clId="{EEA1446C-DC9F-476E-9FA1-A69FF84D40BA}" dt="2024-12-03T05:40:04.045" v="1561" actId="1076"/>
          <ac:spMkLst>
            <pc:docMk/>
            <pc:sldMk cId="1431625259" sldId="632"/>
            <ac:spMk id="12" creationId="{2DBBD294-B9D0-BD14-C2C3-2023F714EA6D}"/>
          </ac:spMkLst>
        </pc:spChg>
        <pc:spChg chg="add mod">
          <ac:chgData name="Chengming Li" userId="fe40599d2c97df8f" providerId="LiveId" clId="{EEA1446C-DC9F-476E-9FA1-A69FF84D40BA}" dt="2024-12-03T05:40:11.763" v="1563" actId="1076"/>
          <ac:spMkLst>
            <pc:docMk/>
            <pc:sldMk cId="1431625259" sldId="632"/>
            <ac:spMk id="13" creationId="{9226BE6D-6DD0-E525-E9F0-28ADD42AAF07}"/>
          </ac:spMkLst>
        </pc:spChg>
        <pc:spChg chg="add mod">
          <ac:chgData name="Chengming Li" userId="fe40599d2c97df8f" providerId="LiveId" clId="{EEA1446C-DC9F-476E-9FA1-A69FF84D40BA}" dt="2024-12-03T05:43:49.801" v="1598" actId="14100"/>
          <ac:spMkLst>
            <pc:docMk/>
            <pc:sldMk cId="1431625259" sldId="632"/>
            <ac:spMk id="14" creationId="{DD63F703-D18C-0CC9-CBC5-C799E93EBC55}"/>
          </ac:spMkLst>
        </pc:spChg>
        <pc:spChg chg="add mod">
          <ac:chgData name="Chengming Li" userId="fe40599d2c97df8f" providerId="LiveId" clId="{EEA1446C-DC9F-476E-9FA1-A69FF84D40BA}" dt="2024-12-03T05:43:54.540" v="1600" actId="1076"/>
          <ac:spMkLst>
            <pc:docMk/>
            <pc:sldMk cId="1431625259" sldId="632"/>
            <ac:spMk id="15" creationId="{E8BE02F2-D259-85B9-51D5-552395E3A9DA}"/>
          </ac:spMkLst>
        </pc:spChg>
        <pc:spChg chg="add mod">
          <ac:chgData name="Chengming Li" userId="fe40599d2c97df8f" providerId="LiveId" clId="{EEA1446C-DC9F-476E-9FA1-A69FF84D40BA}" dt="2024-12-03T05:43:58.506" v="1602" actId="1076"/>
          <ac:spMkLst>
            <pc:docMk/>
            <pc:sldMk cId="1431625259" sldId="632"/>
            <ac:spMk id="16" creationId="{709CD9FA-E119-54CB-E7F6-FFC394EC598A}"/>
          </ac:spMkLst>
        </pc:spChg>
        <pc:spChg chg="add mod">
          <ac:chgData name="Chengming Li" userId="fe40599d2c97df8f" providerId="LiveId" clId="{EEA1446C-DC9F-476E-9FA1-A69FF84D40BA}" dt="2024-12-03T05:44:42.312" v="1607" actId="14100"/>
          <ac:spMkLst>
            <pc:docMk/>
            <pc:sldMk cId="1431625259" sldId="632"/>
            <ac:spMk id="17" creationId="{D84EBA71-90BB-8C44-E318-16C74B7FB4C9}"/>
          </ac:spMkLst>
        </pc:spChg>
        <pc:spChg chg="add mod">
          <ac:chgData name="Chengming Li" userId="fe40599d2c97df8f" providerId="LiveId" clId="{EEA1446C-DC9F-476E-9FA1-A69FF84D40BA}" dt="2024-12-03T05:44:48.351" v="1609" actId="1076"/>
          <ac:spMkLst>
            <pc:docMk/>
            <pc:sldMk cId="1431625259" sldId="632"/>
            <ac:spMk id="18" creationId="{40737F85-D4F2-B9F2-DF79-1F506B1677F4}"/>
          </ac:spMkLst>
        </pc:spChg>
        <pc:spChg chg="add mod">
          <ac:chgData name="Chengming Li" userId="fe40599d2c97df8f" providerId="LiveId" clId="{EEA1446C-DC9F-476E-9FA1-A69FF84D40BA}" dt="2024-12-03T05:44:52.096" v="1611" actId="1076"/>
          <ac:spMkLst>
            <pc:docMk/>
            <pc:sldMk cId="1431625259" sldId="632"/>
            <ac:spMk id="19" creationId="{63C5967D-45DC-B087-D771-C14C420E8C92}"/>
          </ac:spMkLst>
        </pc:spChg>
        <pc:spChg chg="add mod">
          <ac:chgData name="Chengming Li" userId="fe40599d2c97df8f" providerId="LiveId" clId="{EEA1446C-DC9F-476E-9FA1-A69FF84D40BA}" dt="2024-12-03T05:44:56.489" v="1613" actId="1076"/>
          <ac:spMkLst>
            <pc:docMk/>
            <pc:sldMk cId="1431625259" sldId="632"/>
            <ac:spMk id="20" creationId="{E70618C9-4760-BCDD-6F8B-C9E1BCA82B21}"/>
          </ac:spMkLst>
        </pc:spChg>
        <pc:spChg chg="add mod">
          <ac:chgData name="Chengming Li" userId="fe40599d2c97df8f" providerId="LiveId" clId="{EEA1446C-DC9F-476E-9FA1-A69FF84D40BA}" dt="2024-12-03T05:45:02.321" v="1615" actId="1076"/>
          <ac:spMkLst>
            <pc:docMk/>
            <pc:sldMk cId="1431625259" sldId="632"/>
            <ac:spMk id="21" creationId="{97F761A2-34D5-D5EE-8DA0-F8A80B651F53}"/>
          </ac:spMkLst>
        </pc:spChg>
        <pc:spChg chg="add mod">
          <ac:chgData name="Chengming Li" userId="fe40599d2c97df8f" providerId="LiveId" clId="{EEA1446C-DC9F-476E-9FA1-A69FF84D40BA}" dt="2024-12-03T05:45:11.853" v="1619" actId="14100"/>
          <ac:spMkLst>
            <pc:docMk/>
            <pc:sldMk cId="1431625259" sldId="632"/>
            <ac:spMk id="22" creationId="{D5590637-4C89-A7CD-064D-CF7203DBFD3E}"/>
          </ac:spMkLst>
        </pc:spChg>
        <pc:spChg chg="add mod">
          <ac:chgData name="Chengming Li" userId="fe40599d2c97df8f" providerId="LiveId" clId="{EEA1446C-DC9F-476E-9FA1-A69FF84D40BA}" dt="2024-12-03T05:45:23.136" v="1624" actId="14100"/>
          <ac:spMkLst>
            <pc:docMk/>
            <pc:sldMk cId="1431625259" sldId="632"/>
            <ac:spMk id="23" creationId="{25ED6512-DAD8-81A1-FC49-CF193F8084FF}"/>
          </ac:spMkLst>
        </pc:spChg>
        <pc:spChg chg="add mod">
          <ac:chgData name="Chengming Li" userId="fe40599d2c97df8f" providerId="LiveId" clId="{EEA1446C-DC9F-476E-9FA1-A69FF84D40BA}" dt="2024-12-03T05:45:30.094" v="1627" actId="14100"/>
          <ac:spMkLst>
            <pc:docMk/>
            <pc:sldMk cId="1431625259" sldId="632"/>
            <ac:spMk id="24" creationId="{AF001853-B6EC-5B68-8005-11116034DFB4}"/>
          </ac:spMkLst>
        </pc:spChg>
        <pc:spChg chg="add mod">
          <ac:chgData name="Chengming Li" userId="fe40599d2c97df8f" providerId="LiveId" clId="{EEA1446C-DC9F-476E-9FA1-A69FF84D40BA}" dt="2024-12-03T05:45:41.511" v="1631" actId="14100"/>
          <ac:spMkLst>
            <pc:docMk/>
            <pc:sldMk cId="1431625259" sldId="632"/>
            <ac:spMk id="25" creationId="{38FBC519-258F-E86B-1CE0-5C9F527CBA1F}"/>
          </ac:spMkLst>
        </pc:spChg>
        <pc:spChg chg="add mod">
          <ac:chgData name="Chengming Li" userId="fe40599d2c97df8f" providerId="LiveId" clId="{EEA1446C-DC9F-476E-9FA1-A69FF84D40BA}" dt="2024-12-03T05:45:51.887" v="1635" actId="14100"/>
          <ac:spMkLst>
            <pc:docMk/>
            <pc:sldMk cId="1431625259" sldId="632"/>
            <ac:spMk id="26" creationId="{0872224B-59BD-25F6-5A01-07E250CA411A}"/>
          </ac:spMkLst>
        </pc:spChg>
        <pc:spChg chg="add mod">
          <ac:chgData name="Chengming Li" userId="fe40599d2c97df8f" providerId="LiveId" clId="{EEA1446C-DC9F-476E-9FA1-A69FF84D40BA}" dt="2024-12-03T05:45:57.749" v="1637" actId="1076"/>
          <ac:spMkLst>
            <pc:docMk/>
            <pc:sldMk cId="1431625259" sldId="632"/>
            <ac:spMk id="27" creationId="{3B590C21-967E-428A-8F56-41E74A53A4D0}"/>
          </ac:spMkLst>
        </pc:spChg>
        <pc:cxnChg chg="add del">
          <ac:chgData name="Chengming Li" userId="fe40599d2c97df8f" providerId="LiveId" clId="{EEA1446C-DC9F-476E-9FA1-A69FF84D40BA}" dt="2024-12-03T05:50:33.306" v="1733" actId="11529"/>
          <ac:cxnSpMkLst>
            <pc:docMk/>
            <pc:sldMk cId="1431625259" sldId="632"/>
            <ac:cxnSpMk id="29" creationId="{70AF8FE1-E1F3-D8E0-2131-1F3D42080C93}"/>
          </ac:cxnSpMkLst>
        </pc:cxnChg>
      </pc:sldChg>
      <pc:sldChg chg="delSp del mod">
        <pc:chgData name="Chengming Li" userId="fe40599d2c97df8f" providerId="LiveId" clId="{EEA1446C-DC9F-476E-9FA1-A69FF84D40BA}" dt="2024-12-03T06:05:50.447" v="2074" actId="2696"/>
        <pc:sldMkLst>
          <pc:docMk/>
          <pc:sldMk cId="2555701254" sldId="633"/>
        </pc:sldMkLst>
        <pc:picChg chg="del">
          <ac:chgData name="Chengming Li" userId="fe40599d2c97df8f" providerId="LiveId" clId="{EEA1446C-DC9F-476E-9FA1-A69FF84D40BA}" dt="2024-12-03T06:05:31.282" v="2069" actId="478"/>
          <ac:picMkLst>
            <pc:docMk/>
            <pc:sldMk cId="2555701254" sldId="633"/>
            <ac:picMk id="6" creationId="{0D6AF37D-7142-2874-86FA-B5C8866E0AC8}"/>
          </ac:picMkLst>
        </pc:picChg>
      </pc:sldChg>
      <pc:sldChg chg="del">
        <pc:chgData name="Chengming Li" userId="fe40599d2c97df8f" providerId="LiveId" clId="{EEA1446C-DC9F-476E-9FA1-A69FF84D40BA}" dt="2024-12-03T07:03:53.912" v="2175" actId="47"/>
        <pc:sldMkLst>
          <pc:docMk/>
          <pc:sldMk cId="3492717920" sldId="634"/>
        </pc:sldMkLst>
      </pc:sldChg>
      <pc:sldChg chg="del">
        <pc:chgData name="Chengming Li" userId="fe40599d2c97df8f" providerId="LiveId" clId="{EEA1446C-DC9F-476E-9FA1-A69FF84D40BA}" dt="2024-12-03T07:03:56.648" v="2177" actId="47"/>
        <pc:sldMkLst>
          <pc:docMk/>
          <pc:sldMk cId="3974097856" sldId="635"/>
        </pc:sldMkLst>
      </pc:sldChg>
      <pc:sldChg chg="del">
        <pc:chgData name="Chengming Li" userId="fe40599d2c97df8f" providerId="LiveId" clId="{EEA1446C-DC9F-476E-9FA1-A69FF84D40BA}" dt="2024-12-03T07:03:55.240" v="2176" actId="47"/>
        <pc:sldMkLst>
          <pc:docMk/>
          <pc:sldMk cId="298942069" sldId="636"/>
        </pc:sldMkLst>
      </pc:sldChg>
      <pc:sldChg chg="addSp delSp modSp add mod ord">
        <pc:chgData name="Chengming Li" userId="fe40599d2c97df8f" providerId="LiveId" clId="{EEA1446C-DC9F-476E-9FA1-A69FF84D40BA}" dt="2024-12-03T09:32:27.371" v="5348" actId="20577"/>
        <pc:sldMkLst>
          <pc:docMk/>
          <pc:sldMk cId="853727203" sldId="637"/>
        </pc:sldMkLst>
        <pc:spChg chg="mod">
          <ac:chgData name="Chengming Li" userId="fe40599d2c97df8f" providerId="LiveId" clId="{EEA1446C-DC9F-476E-9FA1-A69FF84D40BA}" dt="2024-12-03T04:50:51.837" v="13" actId="20577"/>
          <ac:spMkLst>
            <pc:docMk/>
            <pc:sldMk cId="853727203" sldId="637"/>
            <ac:spMk id="3" creationId="{CA3B8D5C-7645-34F1-3B1E-66B13C25B5C5}"/>
          </ac:spMkLst>
        </pc:spChg>
        <pc:spChg chg="add mod">
          <ac:chgData name="Chengming Li" userId="fe40599d2c97df8f" providerId="LiveId" clId="{EEA1446C-DC9F-476E-9FA1-A69FF84D40BA}" dt="2024-12-03T09:32:27.371" v="5348" actId="20577"/>
          <ac:spMkLst>
            <pc:docMk/>
            <pc:sldMk cId="853727203" sldId="637"/>
            <ac:spMk id="4" creationId="{2BC92E47-9DED-D9FF-C632-714617B8522C}"/>
          </ac:spMkLst>
        </pc:spChg>
        <pc:picChg chg="del">
          <ac:chgData name="Chengming Li" userId="fe40599d2c97df8f" providerId="LiveId" clId="{EEA1446C-DC9F-476E-9FA1-A69FF84D40BA}" dt="2024-12-03T04:50:53.615" v="14" actId="478"/>
          <ac:picMkLst>
            <pc:docMk/>
            <pc:sldMk cId="853727203" sldId="637"/>
            <ac:picMk id="6" creationId="{C1239E58-8094-2F14-556A-23A02D27C6A2}"/>
          </ac:picMkLst>
        </pc:picChg>
      </pc:sldChg>
      <pc:sldChg chg="new del ord">
        <pc:chgData name="Chengming Li" userId="fe40599d2c97df8f" providerId="LiveId" clId="{EEA1446C-DC9F-476E-9FA1-A69FF84D40BA}" dt="2024-12-03T03:22:49.439" v="3" actId="2696"/>
        <pc:sldMkLst>
          <pc:docMk/>
          <pc:sldMk cId="2318987296" sldId="637"/>
        </pc:sldMkLst>
      </pc:sldChg>
      <pc:sldChg chg="addSp delSp modSp add mod">
        <pc:chgData name="Chengming Li" userId="fe40599d2c97df8f" providerId="LiveId" clId="{EEA1446C-DC9F-476E-9FA1-A69FF84D40BA}" dt="2024-12-03T09:31:14.760" v="5314" actId="20577"/>
        <pc:sldMkLst>
          <pc:docMk/>
          <pc:sldMk cId="786896151" sldId="638"/>
        </pc:sldMkLst>
        <pc:spChg chg="mod">
          <ac:chgData name="Chengming Li" userId="fe40599d2c97df8f" providerId="LiveId" clId="{EEA1446C-DC9F-476E-9FA1-A69FF84D40BA}" dt="2024-12-03T09:31:14.760" v="5314" actId="20577"/>
          <ac:spMkLst>
            <pc:docMk/>
            <pc:sldMk cId="786896151" sldId="638"/>
            <ac:spMk id="3" creationId="{C28A25B6-7DA8-EB50-90D6-741332B1763B}"/>
          </ac:spMkLst>
        </pc:spChg>
        <pc:spChg chg="del">
          <ac:chgData name="Chengming Li" userId="fe40599d2c97df8f" providerId="LiveId" clId="{EEA1446C-DC9F-476E-9FA1-A69FF84D40BA}" dt="2024-12-03T04:55:44.695" v="184" actId="478"/>
          <ac:spMkLst>
            <pc:docMk/>
            <pc:sldMk cId="786896151" sldId="638"/>
            <ac:spMk id="4" creationId="{36D8F7F6-EBED-C44A-1EB1-D5AD0A1BC994}"/>
          </ac:spMkLst>
        </pc:spChg>
        <pc:graphicFrameChg chg="add mod modGraphic">
          <ac:chgData name="Chengming Li" userId="fe40599d2c97df8f" providerId="LiveId" clId="{EEA1446C-DC9F-476E-9FA1-A69FF84D40BA}" dt="2024-12-03T05:25:08.689" v="1303" actId="207"/>
          <ac:graphicFrameMkLst>
            <pc:docMk/>
            <pc:sldMk cId="786896151" sldId="638"/>
            <ac:graphicFrameMk id="5" creationId="{21BBB5A9-E307-4C8A-A59B-032BFCBFB414}"/>
          </ac:graphicFrameMkLst>
        </pc:graphicFrameChg>
      </pc:sldChg>
      <pc:sldChg chg="addSp delSp modSp add mod">
        <pc:chgData name="Chengming Li" userId="fe40599d2c97df8f" providerId="LiveId" clId="{EEA1446C-DC9F-476E-9FA1-A69FF84D40BA}" dt="2024-12-03T09:24:24.028" v="5254" actId="1076"/>
        <pc:sldMkLst>
          <pc:docMk/>
          <pc:sldMk cId="2765440002" sldId="639"/>
        </pc:sldMkLst>
        <pc:spChg chg="mod">
          <ac:chgData name="Chengming Li" userId="fe40599d2c97df8f" providerId="LiveId" clId="{EEA1446C-DC9F-476E-9FA1-A69FF84D40BA}" dt="2024-12-03T05:26:55.811" v="1326" actId="20577"/>
          <ac:spMkLst>
            <pc:docMk/>
            <pc:sldMk cId="2765440002" sldId="639"/>
            <ac:spMk id="3" creationId="{266584F3-2811-6E3C-D7CE-3849242889BD}"/>
          </ac:spMkLst>
        </pc:spChg>
        <pc:spChg chg="add mod">
          <ac:chgData name="Chengming Li" userId="fe40599d2c97df8f" providerId="LiveId" clId="{EEA1446C-DC9F-476E-9FA1-A69FF84D40BA}" dt="2024-12-03T05:31:43.623" v="1494" actId="207"/>
          <ac:spMkLst>
            <pc:docMk/>
            <pc:sldMk cId="2765440002" sldId="639"/>
            <ac:spMk id="6" creationId="{6BBCAEA1-0D93-9AB2-46B7-7C1D3075C545}"/>
          </ac:spMkLst>
        </pc:spChg>
        <pc:graphicFrameChg chg="del modGraphic">
          <ac:chgData name="Chengming Li" userId="fe40599d2c97df8f" providerId="LiveId" clId="{EEA1446C-DC9F-476E-9FA1-A69FF84D40BA}" dt="2024-12-03T05:05:39.474" v="412" actId="478"/>
          <ac:graphicFrameMkLst>
            <pc:docMk/>
            <pc:sldMk cId="2765440002" sldId="639"/>
            <ac:graphicFrameMk id="5" creationId="{99D624E9-77F2-A590-6B2F-8DC7C9A4A91F}"/>
          </ac:graphicFrameMkLst>
        </pc:graphicFrameChg>
        <pc:graphicFrameChg chg="add mod modGraphic">
          <ac:chgData name="Chengming Li" userId="fe40599d2c97df8f" providerId="LiveId" clId="{EEA1446C-DC9F-476E-9FA1-A69FF84D40BA}" dt="2024-12-03T09:24:24.028" v="5254" actId="1076"/>
          <ac:graphicFrameMkLst>
            <pc:docMk/>
            <pc:sldMk cId="2765440002" sldId="639"/>
            <ac:graphicFrameMk id="5" creationId="{BC8CB889-117B-62A9-B558-018E3823012A}"/>
          </ac:graphicFrameMkLst>
        </pc:graphicFrameChg>
        <pc:picChg chg="add mod">
          <ac:chgData name="Chengming Li" userId="fe40599d2c97df8f" providerId="LiveId" clId="{EEA1446C-DC9F-476E-9FA1-A69FF84D40BA}" dt="2024-12-03T05:26:41.161" v="1305" actId="1076"/>
          <ac:picMkLst>
            <pc:docMk/>
            <pc:sldMk cId="2765440002" sldId="639"/>
            <ac:picMk id="4" creationId="{6F8721EE-182D-A080-F478-047C343CE31B}"/>
          </ac:picMkLst>
        </pc:picChg>
      </pc:sldChg>
      <pc:sldChg chg="modSp add mod">
        <pc:chgData name="Chengming Li" userId="fe40599d2c97df8f" providerId="LiveId" clId="{EEA1446C-DC9F-476E-9FA1-A69FF84D40BA}" dt="2024-12-03T08:35:38.689" v="4800" actId="20577"/>
        <pc:sldMkLst>
          <pc:docMk/>
          <pc:sldMk cId="1402935752" sldId="640"/>
        </pc:sldMkLst>
        <pc:spChg chg="mod">
          <ac:chgData name="Chengming Li" userId="fe40599d2c97df8f" providerId="LiveId" clId="{EEA1446C-DC9F-476E-9FA1-A69FF84D40BA}" dt="2024-12-03T05:09:39.614" v="422" actId="5793"/>
          <ac:spMkLst>
            <pc:docMk/>
            <pc:sldMk cId="1402935752" sldId="640"/>
            <ac:spMk id="3" creationId="{55C2F7E6-D31C-2DBB-3A53-489CA4BAF731}"/>
          </ac:spMkLst>
        </pc:spChg>
        <pc:spChg chg="mod">
          <ac:chgData name="Chengming Li" userId="fe40599d2c97df8f" providerId="LiveId" clId="{EEA1446C-DC9F-476E-9FA1-A69FF84D40BA}" dt="2024-12-03T08:35:38.689" v="4800" actId="20577"/>
          <ac:spMkLst>
            <pc:docMk/>
            <pc:sldMk cId="1402935752" sldId="640"/>
            <ac:spMk id="4" creationId="{8E16251A-1D27-2C65-49BC-D0249446D32A}"/>
          </ac:spMkLst>
        </pc:spChg>
      </pc:sldChg>
      <pc:sldChg chg="addSp delSp modSp add mod">
        <pc:chgData name="Chengming Li" userId="fe40599d2c97df8f" providerId="LiveId" clId="{EEA1446C-DC9F-476E-9FA1-A69FF84D40BA}" dt="2024-12-03T05:31:04.546" v="1489" actId="1076"/>
        <pc:sldMkLst>
          <pc:docMk/>
          <pc:sldMk cId="464130216" sldId="641"/>
        </pc:sldMkLst>
        <pc:spChg chg="mod">
          <ac:chgData name="Chengming Li" userId="fe40599d2c97df8f" providerId="LiveId" clId="{EEA1446C-DC9F-476E-9FA1-A69FF84D40BA}" dt="2024-12-03T05:30:56.040" v="1487" actId="20577"/>
          <ac:spMkLst>
            <pc:docMk/>
            <pc:sldMk cId="464130216" sldId="641"/>
            <ac:spMk id="3" creationId="{DE6055D4-FA39-4043-BB5F-7620EC982D0F}"/>
          </ac:spMkLst>
        </pc:spChg>
        <pc:spChg chg="del">
          <ac:chgData name="Chengming Li" userId="fe40599d2c97df8f" providerId="LiveId" clId="{EEA1446C-DC9F-476E-9FA1-A69FF84D40BA}" dt="2024-12-03T05:29:11.159" v="1465" actId="478"/>
          <ac:spMkLst>
            <pc:docMk/>
            <pc:sldMk cId="464130216" sldId="641"/>
            <ac:spMk id="5" creationId="{DF155C99-5368-039E-F35E-3A9B990E32E9}"/>
          </ac:spMkLst>
        </pc:spChg>
        <pc:spChg chg="del">
          <ac:chgData name="Chengming Li" userId="fe40599d2c97df8f" providerId="LiveId" clId="{EEA1446C-DC9F-476E-9FA1-A69FF84D40BA}" dt="2024-12-03T05:29:08.007" v="1461" actId="478"/>
          <ac:spMkLst>
            <pc:docMk/>
            <pc:sldMk cId="464130216" sldId="641"/>
            <ac:spMk id="6" creationId="{7390C334-8475-176B-428C-B85F535E516B}"/>
          </ac:spMkLst>
        </pc:spChg>
        <pc:spChg chg="del">
          <ac:chgData name="Chengming Li" userId="fe40599d2c97df8f" providerId="LiveId" clId="{EEA1446C-DC9F-476E-9FA1-A69FF84D40BA}" dt="2024-12-03T05:29:11.993" v="1466" actId="478"/>
          <ac:spMkLst>
            <pc:docMk/>
            <pc:sldMk cId="464130216" sldId="641"/>
            <ac:spMk id="9" creationId="{D3614DCC-C5B8-F548-FE17-1BC5DCDAE3ED}"/>
          </ac:spMkLst>
        </pc:spChg>
        <pc:spChg chg="del">
          <ac:chgData name="Chengming Li" userId="fe40599d2c97df8f" providerId="LiveId" clId="{EEA1446C-DC9F-476E-9FA1-A69FF84D40BA}" dt="2024-12-03T05:29:13.130" v="1467" actId="478"/>
          <ac:spMkLst>
            <pc:docMk/>
            <pc:sldMk cId="464130216" sldId="641"/>
            <ac:spMk id="10" creationId="{1B8038FD-21AE-707C-5F88-C06CA869E798}"/>
          </ac:spMkLst>
        </pc:spChg>
        <pc:spChg chg="del">
          <ac:chgData name="Chengming Li" userId="fe40599d2c97df8f" providerId="LiveId" clId="{EEA1446C-DC9F-476E-9FA1-A69FF84D40BA}" dt="2024-12-03T05:29:09.423" v="1463" actId="478"/>
          <ac:spMkLst>
            <pc:docMk/>
            <pc:sldMk cId="464130216" sldId="641"/>
            <ac:spMk id="11" creationId="{8D405C6B-9105-89DA-9FEE-C6AE62AC4CE9}"/>
          </ac:spMkLst>
        </pc:spChg>
        <pc:spChg chg="del">
          <ac:chgData name="Chengming Li" userId="fe40599d2c97df8f" providerId="LiveId" clId="{EEA1446C-DC9F-476E-9FA1-A69FF84D40BA}" dt="2024-12-03T05:29:10.575" v="1464" actId="478"/>
          <ac:spMkLst>
            <pc:docMk/>
            <pc:sldMk cId="464130216" sldId="641"/>
            <ac:spMk id="12" creationId="{FAA6E3E8-BC6A-6BE8-9732-45FB2E94947A}"/>
          </ac:spMkLst>
        </pc:spChg>
        <pc:graphicFrameChg chg="add mod modGraphic">
          <ac:chgData name="Chengming Li" userId="fe40599d2c97df8f" providerId="LiveId" clId="{EEA1446C-DC9F-476E-9FA1-A69FF84D40BA}" dt="2024-12-03T05:31:01.306" v="1488" actId="1076"/>
          <ac:graphicFrameMkLst>
            <pc:docMk/>
            <pc:sldMk cId="464130216" sldId="641"/>
            <ac:graphicFrameMk id="14" creationId="{F1D5D479-C370-A81E-A0F2-682626EB6734}"/>
          </ac:graphicFrameMkLst>
        </pc:graphicFrameChg>
        <pc:graphicFrameChg chg="add mod modGraphic">
          <ac:chgData name="Chengming Li" userId="fe40599d2c97df8f" providerId="LiveId" clId="{EEA1446C-DC9F-476E-9FA1-A69FF84D40BA}" dt="2024-12-03T05:31:04.546" v="1489" actId="1076"/>
          <ac:graphicFrameMkLst>
            <pc:docMk/>
            <pc:sldMk cId="464130216" sldId="641"/>
            <ac:graphicFrameMk id="15" creationId="{6773C53B-31A1-DBC1-C570-23520F59C754}"/>
          </ac:graphicFrameMkLst>
        </pc:graphicFrameChg>
        <pc:picChg chg="add del mod">
          <ac:chgData name="Chengming Li" userId="fe40599d2c97df8f" providerId="LiveId" clId="{EEA1446C-DC9F-476E-9FA1-A69FF84D40BA}" dt="2024-12-03T05:30:44.841" v="1478" actId="478"/>
          <ac:picMkLst>
            <pc:docMk/>
            <pc:sldMk cId="464130216" sldId="641"/>
            <ac:picMk id="7" creationId="{FA578010-1C8D-9865-DBF3-03B9E967C151}"/>
          </ac:picMkLst>
        </pc:picChg>
        <pc:picChg chg="del">
          <ac:chgData name="Chengming Li" userId="fe40599d2c97df8f" providerId="LiveId" clId="{EEA1446C-DC9F-476E-9FA1-A69FF84D40BA}" dt="2024-12-03T05:29:06.424" v="1460" actId="478"/>
          <ac:picMkLst>
            <pc:docMk/>
            <pc:sldMk cId="464130216" sldId="641"/>
            <ac:picMk id="8" creationId="{CC0B9373-8906-5B21-118F-C243AB55F706}"/>
          </ac:picMkLst>
        </pc:picChg>
        <pc:picChg chg="del">
          <ac:chgData name="Chengming Li" userId="fe40599d2c97df8f" providerId="LiveId" clId="{EEA1446C-DC9F-476E-9FA1-A69FF84D40BA}" dt="2024-12-03T05:29:08.568" v="1462" actId="478"/>
          <ac:picMkLst>
            <pc:docMk/>
            <pc:sldMk cId="464130216" sldId="641"/>
            <ac:picMk id="13" creationId="{25F3D944-F222-2D6D-E62F-3E5BF11C561F}"/>
          </ac:picMkLst>
        </pc:picChg>
      </pc:sldChg>
      <pc:sldChg chg="addSp delSp modSp add mod ord">
        <pc:chgData name="Chengming Li" userId="fe40599d2c97df8f" providerId="LiveId" clId="{EEA1446C-DC9F-476E-9FA1-A69FF84D40BA}" dt="2024-12-03T07:35:08.309" v="2690" actId="1076"/>
        <pc:sldMkLst>
          <pc:docMk/>
          <pc:sldMk cId="2680055088" sldId="642"/>
        </pc:sldMkLst>
        <pc:spChg chg="mod">
          <ac:chgData name="Chengming Li" userId="fe40599d2c97df8f" providerId="LiveId" clId="{EEA1446C-DC9F-476E-9FA1-A69FF84D40BA}" dt="2024-12-03T05:30:51.643" v="1484" actId="20577"/>
          <ac:spMkLst>
            <pc:docMk/>
            <pc:sldMk cId="2680055088" sldId="642"/>
            <ac:spMk id="3" creationId="{209FDD13-961E-62BB-262E-466A082A0298}"/>
          </ac:spMkLst>
        </pc:spChg>
        <pc:spChg chg="mod">
          <ac:chgData name="Chengming Li" userId="fe40599d2c97df8f" providerId="LiveId" clId="{EEA1446C-DC9F-476E-9FA1-A69FF84D40BA}" dt="2024-12-03T07:34:23.689" v="2671" actId="14100"/>
          <ac:spMkLst>
            <pc:docMk/>
            <pc:sldMk cId="2680055088" sldId="642"/>
            <ac:spMk id="4" creationId="{FB3C4D53-6106-0F6B-8D20-6BBBA36FF44B}"/>
          </ac:spMkLst>
        </pc:spChg>
        <pc:spChg chg="add mod">
          <ac:chgData name="Chengming Li" userId="fe40599d2c97df8f" providerId="LiveId" clId="{EEA1446C-DC9F-476E-9FA1-A69FF84D40BA}" dt="2024-12-03T07:34:40.213" v="2677" actId="1076"/>
          <ac:spMkLst>
            <pc:docMk/>
            <pc:sldMk cId="2680055088" sldId="642"/>
            <ac:spMk id="5" creationId="{45AACB31-83CE-987F-B69D-A555803468CF}"/>
          </ac:spMkLst>
        </pc:spChg>
        <pc:spChg chg="add mod">
          <ac:chgData name="Chengming Li" userId="fe40599d2c97df8f" providerId="LiveId" clId="{EEA1446C-DC9F-476E-9FA1-A69FF84D40BA}" dt="2024-12-03T07:35:03.481" v="2688" actId="14100"/>
          <ac:spMkLst>
            <pc:docMk/>
            <pc:sldMk cId="2680055088" sldId="642"/>
            <ac:spMk id="6" creationId="{154768B2-49A5-C695-657E-50C1F25418D5}"/>
          </ac:spMkLst>
        </pc:spChg>
        <pc:spChg chg="add mod">
          <ac:chgData name="Chengming Li" userId="fe40599d2c97df8f" providerId="LiveId" clId="{EEA1446C-DC9F-476E-9FA1-A69FF84D40BA}" dt="2024-12-03T07:34:46.440" v="2679" actId="14100"/>
          <ac:spMkLst>
            <pc:docMk/>
            <pc:sldMk cId="2680055088" sldId="642"/>
            <ac:spMk id="7" creationId="{EA148A87-B634-3760-954C-0F2230559A4F}"/>
          </ac:spMkLst>
        </pc:spChg>
        <pc:spChg chg="add mod">
          <ac:chgData name="Chengming Li" userId="fe40599d2c97df8f" providerId="LiveId" clId="{EEA1446C-DC9F-476E-9FA1-A69FF84D40BA}" dt="2024-12-03T07:34:58.683" v="2685" actId="404"/>
          <ac:spMkLst>
            <pc:docMk/>
            <pc:sldMk cId="2680055088" sldId="642"/>
            <ac:spMk id="8" creationId="{D5FC6363-C1B1-0E7F-B770-2D164CD6D821}"/>
          </ac:spMkLst>
        </pc:spChg>
        <pc:graphicFrameChg chg="del">
          <ac:chgData name="Chengming Li" userId="fe40599d2c97df8f" providerId="LiveId" clId="{EEA1446C-DC9F-476E-9FA1-A69FF84D40BA}" dt="2024-12-03T05:31:08.146" v="1490" actId="478"/>
          <ac:graphicFrameMkLst>
            <pc:docMk/>
            <pc:sldMk cId="2680055088" sldId="642"/>
            <ac:graphicFrameMk id="14" creationId="{7569DAC2-8DC4-FC1C-6B8C-47BE3DC78202}"/>
          </ac:graphicFrameMkLst>
        </pc:graphicFrameChg>
        <pc:graphicFrameChg chg="del">
          <ac:chgData name="Chengming Li" userId="fe40599d2c97df8f" providerId="LiveId" clId="{EEA1446C-DC9F-476E-9FA1-A69FF84D40BA}" dt="2024-12-03T05:31:13.309" v="1491" actId="478"/>
          <ac:graphicFrameMkLst>
            <pc:docMk/>
            <pc:sldMk cId="2680055088" sldId="642"/>
            <ac:graphicFrameMk id="15" creationId="{20B6EF66-7359-3560-C548-AD82D1343107}"/>
          </ac:graphicFrameMkLst>
        </pc:graphicFrameChg>
        <pc:picChg chg="add mod">
          <ac:chgData name="Chengming Li" userId="fe40599d2c97df8f" providerId="LiveId" clId="{EEA1446C-DC9F-476E-9FA1-A69FF84D40BA}" dt="2024-12-03T07:34:43.125" v="2678" actId="14100"/>
          <ac:picMkLst>
            <pc:docMk/>
            <pc:sldMk cId="2680055088" sldId="642"/>
            <ac:picMk id="9" creationId="{D1506CA4-0CDD-8F3B-7F0F-90F6D736FDAF}"/>
          </ac:picMkLst>
        </pc:picChg>
        <pc:picChg chg="add mod">
          <ac:chgData name="Chengming Li" userId="fe40599d2c97df8f" providerId="LiveId" clId="{EEA1446C-DC9F-476E-9FA1-A69FF84D40BA}" dt="2024-12-03T07:34:11.859" v="2666"/>
          <ac:picMkLst>
            <pc:docMk/>
            <pc:sldMk cId="2680055088" sldId="642"/>
            <ac:picMk id="10" creationId="{E338A942-1F08-EB97-DEC7-44C405E3951F}"/>
          </ac:picMkLst>
        </pc:picChg>
        <pc:picChg chg="add mod">
          <ac:chgData name="Chengming Li" userId="fe40599d2c97df8f" providerId="LiveId" clId="{EEA1446C-DC9F-476E-9FA1-A69FF84D40BA}" dt="2024-12-03T07:35:08.309" v="2690" actId="1076"/>
          <ac:picMkLst>
            <pc:docMk/>
            <pc:sldMk cId="2680055088" sldId="642"/>
            <ac:picMk id="11" creationId="{3ADBDB52-12B2-153C-E178-23447D48D5AD}"/>
          </ac:picMkLst>
        </pc:picChg>
      </pc:sldChg>
      <pc:sldChg chg="addSp delSp modSp add mod modTransition modClrScheme chgLayout">
        <pc:chgData name="Chengming Li" userId="fe40599d2c97df8f" providerId="LiveId" clId="{EEA1446C-DC9F-476E-9FA1-A69FF84D40BA}" dt="2024-12-03T05:32:58.671" v="1506" actId="26606"/>
        <pc:sldMkLst>
          <pc:docMk/>
          <pc:sldMk cId="3261957982" sldId="643"/>
        </pc:sldMkLst>
        <pc:spChg chg="mod ord modVis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2" creationId="{09E0CF63-5ECB-51E7-B4EA-59A93A0B614F}"/>
          </ac:spMkLst>
        </pc:spChg>
        <pc:spChg chg="mod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3" creationId="{15468768-F082-9E14-5753-01FDB54FC9E8}"/>
          </ac:spMkLst>
        </pc:spChg>
        <pc:spChg chg="del mod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4" creationId="{7F7D398F-5D7F-79A0-3FE5-2F0FAD3CE122}"/>
          </ac:spMkLst>
        </pc:spChg>
        <pc:spChg chg="add mod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9" creationId="{38F337E8-568D-A572-F014-995A16CFAFB5}"/>
          </ac:spMkLst>
        </pc:spChg>
      </pc:sldChg>
      <pc:sldChg chg="modSp add mod ord">
        <pc:chgData name="Chengming Li" userId="fe40599d2c97df8f" providerId="LiveId" clId="{EEA1446C-DC9F-476E-9FA1-A69FF84D40BA}" dt="2024-12-03T09:31:25.891" v="5332" actId="20577"/>
        <pc:sldMkLst>
          <pc:docMk/>
          <pc:sldMk cId="874413811" sldId="644"/>
        </pc:sldMkLst>
        <pc:spChg chg="mod">
          <ac:chgData name="Chengming Li" userId="fe40599d2c97df8f" providerId="LiveId" clId="{EEA1446C-DC9F-476E-9FA1-A69FF84D40BA}" dt="2024-12-03T09:31:25.891" v="5332" actId="20577"/>
          <ac:spMkLst>
            <pc:docMk/>
            <pc:sldMk cId="874413811" sldId="644"/>
            <ac:spMk id="3" creationId="{A53F9C7D-FBF3-24A5-5541-2864B0F62A18}"/>
          </ac:spMkLst>
        </pc:spChg>
      </pc:sldChg>
      <pc:sldChg chg="modSp add mod ord">
        <pc:chgData name="Chengming Li" userId="fe40599d2c97df8f" providerId="LiveId" clId="{EEA1446C-DC9F-476E-9FA1-A69FF84D40BA}" dt="2024-12-03T05:35:24.906" v="1535"/>
        <pc:sldMkLst>
          <pc:docMk/>
          <pc:sldMk cId="952066709" sldId="645"/>
        </pc:sldMkLst>
        <pc:spChg chg="mod">
          <ac:chgData name="Chengming Li" userId="fe40599d2c97df8f" providerId="LiveId" clId="{EEA1446C-DC9F-476E-9FA1-A69FF84D40BA}" dt="2024-12-03T05:35:24.906" v="1535"/>
          <ac:spMkLst>
            <pc:docMk/>
            <pc:sldMk cId="952066709" sldId="645"/>
            <ac:spMk id="3" creationId="{CD49AE29-F8C0-09FE-D2DC-86CA3372A6EB}"/>
          </ac:spMkLst>
        </pc:spChg>
      </pc:sldChg>
      <pc:sldChg chg="modSp add mod ord">
        <pc:chgData name="Chengming Li" userId="fe40599d2c97df8f" providerId="LiveId" clId="{EEA1446C-DC9F-476E-9FA1-A69FF84D40BA}" dt="2024-12-03T05:36:06.093" v="1539"/>
        <pc:sldMkLst>
          <pc:docMk/>
          <pc:sldMk cId="1282333847" sldId="646"/>
        </pc:sldMkLst>
        <pc:spChg chg="mod">
          <ac:chgData name="Chengming Li" userId="fe40599d2c97df8f" providerId="LiveId" clId="{EEA1446C-DC9F-476E-9FA1-A69FF84D40BA}" dt="2024-12-03T05:36:06.093" v="1539"/>
          <ac:spMkLst>
            <pc:docMk/>
            <pc:sldMk cId="1282333847" sldId="646"/>
            <ac:spMk id="3" creationId="{372778CB-E1D6-0CB1-ED4B-20D0D95D7008}"/>
          </ac:spMkLst>
        </pc:spChg>
      </pc:sldChg>
      <pc:sldChg chg="addSp delSp modSp add mod">
        <pc:chgData name="Chengming Li" userId="fe40599d2c97df8f" providerId="LiveId" clId="{EEA1446C-DC9F-476E-9FA1-A69FF84D40BA}" dt="2024-12-03T08:08:37.044" v="3371" actId="1076"/>
        <pc:sldMkLst>
          <pc:docMk/>
          <pc:sldMk cId="2151178171" sldId="647"/>
        </pc:sldMkLst>
        <pc:spChg chg="mod">
          <ac:chgData name="Chengming Li" userId="fe40599d2c97df8f" providerId="LiveId" clId="{EEA1446C-DC9F-476E-9FA1-A69FF84D40BA}" dt="2024-12-03T06:28:14.263" v="2162" actId="20577"/>
          <ac:spMkLst>
            <pc:docMk/>
            <pc:sldMk cId="2151178171" sldId="647"/>
            <ac:spMk id="3" creationId="{629032E9-BDB7-62C2-3A23-0E1F09AA2DC6}"/>
          </ac:spMkLst>
        </pc:spChg>
        <pc:graphicFrameChg chg="add mod modGraphic">
          <ac:chgData name="Chengming Li" userId="fe40599d2c97df8f" providerId="LiveId" clId="{EEA1446C-DC9F-476E-9FA1-A69FF84D40BA}" dt="2024-12-03T08:08:37.044" v="3371" actId="1076"/>
          <ac:graphicFrameMkLst>
            <pc:docMk/>
            <pc:sldMk cId="2151178171" sldId="647"/>
            <ac:graphicFrameMk id="4" creationId="{AB952886-5076-C5CB-2602-F8AAF8F19A7E}"/>
          </ac:graphicFrameMkLst>
        </pc:graphicFrameChg>
        <pc:picChg chg="add del mod">
          <ac:chgData name="Chengming Li" userId="fe40599d2c97df8f" providerId="LiveId" clId="{EEA1446C-DC9F-476E-9FA1-A69FF84D40BA}" dt="2024-12-03T06:28:16.618" v="2163" actId="478"/>
          <ac:picMkLst>
            <pc:docMk/>
            <pc:sldMk cId="2151178171" sldId="647"/>
            <ac:picMk id="5" creationId="{961DC23F-A4FF-9336-0027-F8923C55F3A3}"/>
          </ac:picMkLst>
        </pc:picChg>
        <pc:picChg chg="del">
          <ac:chgData name="Chengming Li" userId="fe40599d2c97df8f" providerId="LiveId" clId="{EEA1446C-DC9F-476E-9FA1-A69FF84D40BA}" dt="2024-12-03T05:53:15.657" v="1763" actId="478"/>
          <ac:picMkLst>
            <pc:docMk/>
            <pc:sldMk cId="2151178171" sldId="647"/>
            <ac:picMk id="6" creationId="{E2688AF8-47BE-EF3D-1AC2-C59B497299DD}"/>
          </ac:picMkLst>
        </pc:picChg>
        <pc:picChg chg="add del mod">
          <ac:chgData name="Chengming Li" userId="fe40599d2c97df8f" providerId="LiveId" clId="{EEA1446C-DC9F-476E-9FA1-A69FF84D40BA}" dt="2024-12-03T06:28:17.138" v="2164" actId="478"/>
          <ac:picMkLst>
            <pc:docMk/>
            <pc:sldMk cId="2151178171" sldId="647"/>
            <ac:picMk id="8" creationId="{4D9A2F7B-8102-A344-E3B4-DE2CB29F636C}"/>
          </ac:picMkLst>
        </pc:picChg>
        <pc:picChg chg="add mod">
          <ac:chgData name="Chengming Li" userId="fe40599d2c97df8f" providerId="LiveId" clId="{EEA1446C-DC9F-476E-9FA1-A69FF84D40BA}" dt="2024-12-03T08:08:11.085" v="3368" actId="1076"/>
          <ac:picMkLst>
            <pc:docMk/>
            <pc:sldMk cId="2151178171" sldId="647"/>
            <ac:picMk id="10" creationId="{863EA973-B776-BA17-6E7D-FBE6412429FC}"/>
          </ac:picMkLst>
        </pc:picChg>
      </pc:sldChg>
      <pc:sldChg chg="addSp delSp modSp add mod ord">
        <pc:chgData name="Chengming Li" userId="fe40599d2c97df8f" providerId="LiveId" clId="{EEA1446C-DC9F-476E-9FA1-A69FF84D40BA}" dt="2024-12-03T06:05:35.221" v="2071"/>
        <pc:sldMkLst>
          <pc:docMk/>
          <pc:sldMk cId="832540183" sldId="648"/>
        </pc:sldMkLst>
        <pc:spChg chg="mod">
          <ac:chgData name="Chengming Li" userId="fe40599d2c97df8f" providerId="LiveId" clId="{EEA1446C-DC9F-476E-9FA1-A69FF84D40BA}" dt="2024-12-03T05:59:33.177" v="1949" actId="20577"/>
          <ac:spMkLst>
            <pc:docMk/>
            <pc:sldMk cId="832540183" sldId="648"/>
            <ac:spMk id="3" creationId="{61C31814-F862-8C84-1178-A2D40228C1DA}"/>
          </ac:spMkLst>
        </pc:spChg>
        <pc:spChg chg="add mod">
          <ac:chgData name="Chengming Li" userId="fe40599d2c97df8f" providerId="LiveId" clId="{EEA1446C-DC9F-476E-9FA1-A69FF84D40BA}" dt="2024-12-03T05:58:33.454" v="1937" actId="20577"/>
          <ac:spMkLst>
            <pc:docMk/>
            <pc:sldMk cId="832540183" sldId="648"/>
            <ac:spMk id="7" creationId="{396E2A30-BB96-E0EE-A36B-9B70EE078D3C}"/>
          </ac:spMkLst>
        </pc:spChg>
        <pc:spChg chg="add mod">
          <ac:chgData name="Chengming Li" userId="fe40599d2c97df8f" providerId="LiveId" clId="{EEA1446C-DC9F-476E-9FA1-A69FF84D40BA}" dt="2024-12-03T05:56:48.537" v="1844" actId="1582"/>
          <ac:spMkLst>
            <pc:docMk/>
            <pc:sldMk cId="832540183" sldId="648"/>
            <ac:spMk id="8" creationId="{57F11302-1BAD-6B7A-CF15-4035881F1D6A}"/>
          </ac:spMkLst>
        </pc:spChg>
        <pc:spChg chg="add mod">
          <ac:chgData name="Chengming Li" userId="fe40599d2c97df8f" providerId="LiveId" clId="{EEA1446C-DC9F-476E-9FA1-A69FF84D40BA}" dt="2024-12-03T05:57:31.527" v="1880" actId="14100"/>
          <ac:spMkLst>
            <pc:docMk/>
            <pc:sldMk cId="832540183" sldId="648"/>
            <ac:spMk id="9" creationId="{9201E975-7597-9A6C-23E3-90330C3926B3}"/>
          </ac:spMkLst>
        </pc:spChg>
        <pc:spChg chg="add mod">
          <ac:chgData name="Chengming Li" userId="fe40599d2c97df8f" providerId="LiveId" clId="{EEA1446C-DC9F-476E-9FA1-A69FF84D40BA}" dt="2024-12-03T05:58:08.083" v="1888" actId="14100"/>
          <ac:spMkLst>
            <pc:docMk/>
            <pc:sldMk cId="832540183" sldId="648"/>
            <ac:spMk id="10" creationId="{36B4C9DA-153E-AB2C-56B7-D5BE4A1F97EC}"/>
          </ac:spMkLst>
        </pc:spChg>
        <pc:spChg chg="add mod">
          <ac:chgData name="Chengming Li" userId="fe40599d2c97df8f" providerId="LiveId" clId="{EEA1446C-DC9F-476E-9FA1-A69FF84D40BA}" dt="2024-12-03T05:58:12.299" v="1890" actId="14100"/>
          <ac:spMkLst>
            <pc:docMk/>
            <pc:sldMk cId="832540183" sldId="648"/>
            <ac:spMk id="11" creationId="{43D72A92-6C56-450D-16C2-5EBEFF35DBBF}"/>
          </ac:spMkLst>
        </pc:spChg>
        <pc:spChg chg="add mod">
          <ac:chgData name="Chengming Li" userId="fe40599d2c97df8f" providerId="LiveId" clId="{EEA1446C-DC9F-476E-9FA1-A69FF84D40BA}" dt="2024-12-03T05:58:50.308" v="1941" actId="14100"/>
          <ac:spMkLst>
            <pc:docMk/>
            <pc:sldMk cId="832540183" sldId="648"/>
            <ac:spMk id="12" creationId="{6676AF7B-B63D-1730-F4B8-3A4DC430909D}"/>
          </ac:spMkLst>
        </pc:spChg>
        <pc:spChg chg="add mod">
          <ac:chgData name="Chengming Li" userId="fe40599d2c97df8f" providerId="LiveId" clId="{EEA1446C-DC9F-476E-9FA1-A69FF84D40BA}" dt="2024-12-03T05:59:27.811" v="1945" actId="14100"/>
          <ac:spMkLst>
            <pc:docMk/>
            <pc:sldMk cId="832540183" sldId="648"/>
            <ac:spMk id="13" creationId="{C36EFB22-32AE-7F58-6721-8315B463ADFA}"/>
          </ac:spMkLst>
        </pc:spChg>
        <pc:picChg chg="add mod">
          <ac:chgData name="Chengming Li" userId="fe40599d2c97df8f" providerId="LiveId" clId="{EEA1446C-DC9F-476E-9FA1-A69FF84D40BA}" dt="2024-12-03T05:55:26.742" v="1802" actId="1076"/>
          <ac:picMkLst>
            <pc:docMk/>
            <pc:sldMk cId="832540183" sldId="648"/>
            <ac:picMk id="5" creationId="{911C593A-0C0A-2F84-92E0-CF2D188E66F2}"/>
          </ac:picMkLst>
        </pc:picChg>
        <pc:picChg chg="del">
          <ac:chgData name="Chengming Li" userId="fe40599d2c97df8f" providerId="LiveId" clId="{EEA1446C-DC9F-476E-9FA1-A69FF84D40BA}" dt="2024-12-03T05:54:40.680" v="1797" actId="478"/>
          <ac:picMkLst>
            <pc:docMk/>
            <pc:sldMk cId="832540183" sldId="648"/>
            <ac:picMk id="6" creationId="{08E9789A-3C24-E4BF-A9DE-4D996F7F328E}"/>
          </ac:picMkLst>
        </pc:picChg>
      </pc:sldChg>
      <pc:sldChg chg="addSp delSp modSp add mod ord">
        <pc:chgData name="Chengming Li" userId="fe40599d2c97df8f" providerId="LiveId" clId="{EEA1446C-DC9F-476E-9FA1-A69FF84D40BA}" dt="2024-12-03T06:29:00.756" v="2165" actId="1076"/>
        <pc:sldMkLst>
          <pc:docMk/>
          <pc:sldMk cId="3148015913" sldId="649"/>
        </pc:sldMkLst>
        <pc:spChg chg="mod">
          <ac:chgData name="Chengming Li" userId="fe40599d2c97df8f" providerId="LiveId" clId="{EEA1446C-DC9F-476E-9FA1-A69FF84D40BA}" dt="2024-12-03T06:27:49.576" v="2148" actId="20577"/>
          <ac:spMkLst>
            <pc:docMk/>
            <pc:sldMk cId="3148015913" sldId="649"/>
            <ac:spMk id="3" creationId="{BCA45501-A5C1-BF4B-43A1-EEE7EAFB92B5}"/>
          </ac:spMkLst>
        </pc:spChg>
        <pc:spChg chg="mod ord">
          <ac:chgData name="Chengming Li" userId="fe40599d2c97df8f" providerId="LiveId" clId="{EEA1446C-DC9F-476E-9FA1-A69FF84D40BA}" dt="2024-12-03T06:01:18.391" v="1972" actId="14100"/>
          <ac:spMkLst>
            <pc:docMk/>
            <pc:sldMk cId="3148015913" sldId="649"/>
            <ac:spMk id="8" creationId="{2122C05A-ECFD-E741-5E66-E23D99A985C2}"/>
          </ac:spMkLst>
        </pc:spChg>
        <pc:spChg chg="mod ord">
          <ac:chgData name="Chengming Li" userId="fe40599d2c97df8f" providerId="LiveId" clId="{EEA1446C-DC9F-476E-9FA1-A69FF84D40BA}" dt="2024-12-03T06:00:59.058" v="1965" actId="1076"/>
          <ac:spMkLst>
            <pc:docMk/>
            <pc:sldMk cId="3148015913" sldId="649"/>
            <ac:spMk id="9" creationId="{66915E8A-93A1-D736-F49D-63F413E95429}"/>
          </ac:spMkLst>
        </pc:spChg>
        <pc:spChg chg="mod ord">
          <ac:chgData name="Chengming Li" userId="fe40599d2c97df8f" providerId="LiveId" clId="{EEA1446C-DC9F-476E-9FA1-A69FF84D40BA}" dt="2024-12-03T06:01:10.367" v="1970" actId="14100"/>
          <ac:spMkLst>
            <pc:docMk/>
            <pc:sldMk cId="3148015913" sldId="649"/>
            <ac:spMk id="10" creationId="{E0BF1068-8649-237B-6B95-D177D3C6DAE9}"/>
          </ac:spMkLst>
        </pc:spChg>
        <pc:spChg chg="mod ord">
          <ac:chgData name="Chengming Li" userId="fe40599d2c97df8f" providerId="LiveId" clId="{EEA1446C-DC9F-476E-9FA1-A69FF84D40BA}" dt="2024-12-03T06:01:05.640" v="1968" actId="14100"/>
          <ac:spMkLst>
            <pc:docMk/>
            <pc:sldMk cId="3148015913" sldId="649"/>
            <ac:spMk id="11" creationId="{7497545E-B603-C530-A1D2-EC7575B6FCD5}"/>
          </ac:spMkLst>
        </pc:spChg>
        <pc:spChg chg="del ord">
          <ac:chgData name="Chengming Li" userId="fe40599d2c97df8f" providerId="LiveId" clId="{EEA1446C-DC9F-476E-9FA1-A69FF84D40BA}" dt="2024-12-03T06:00:51.321" v="1964" actId="478"/>
          <ac:spMkLst>
            <pc:docMk/>
            <pc:sldMk cId="3148015913" sldId="649"/>
            <ac:spMk id="12" creationId="{469E2489-0EAE-4F9E-D794-F3CB26CA3C51}"/>
          </ac:spMkLst>
        </pc:spChg>
        <pc:spChg chg="mod ord">
          <ac:chgData name="Chengming Li" userId="fe40599d2c97df8f" providerId="LiveId" clId="{EEA1446C-DC9F-476E-9FA1-A69FF84D40BA}" dt="2024-12-03T06:00:47.153" v="1963" actId="14100"/>
          <ac:spMkLst>
            <pc:docMk/>
            <pc:sldMk cId="3148015913" sldId="649"/>
            <ac:spMk id="13" creationId="{A4C56BF0-9FAA-7F1C-3F23-4E319515C644}"/>
          </ac:spMkLst>
        </pc:spChg>
        <pc:spChg chg="add mod">
          <ac:chgData name="Chengming Li" userId="fe40599d2c97df8f" providerId="LiveId" clId="{EEA1446C-DC9F-476E-9FA1-A69FF84D40BA}" dt="2024-12-03T06:04:23.692" v="2050" actId="20577"/>
          <ac:spMkLst>
            <pc:docMk/>
            <pc:sldMk cId="3148015913" sldId="649"/>
            <ac:spMk id="14" creationId="{D5560D58-0B45-DCE6-A47A-5E60EAD8DEAC}"/>
          </ac:spMkLst>
        </pc:spChg>
        <pc:spChg chg="add mod">
          <ac:chgData name="Chengming Li" userId="fe40599d2c97df8f" providerId="LiveId" clId="{EEA1446C-DC9F-476E-9FA1-A69FF84D40BA}" dt="2024-12-03T06:03:52.994" v="2035" actId="1076"/>
          <ac:spMkLst>
            <pc:docMk/>
            <pc:sldMk cId="3148015913" sldId="649"/>
            <ac:spMk id="15" creationId="{48864D73-08C2-0A3B-0798-FE1342014976}"/>
          </ac:spMkLst>
        </pc:spChg>
        <pc:spChg chg="add mod">
          <ac:chgData name="Chengming Li" userId="fe40599d2c97df8f" providerId="LiveId" clId="{EEA1446C-DC9F-476E-9FA1-A69FF84D40BA}" dt="2024-12-03T06:29:00.756" v="2165" actId="1076"/>
          <ac:spMkLst>
            <pc:docMk/>
            <pc:sldMk cId="3148015913" sldId="649"/>
            <ac:spMk id="16" creationId="{62E55B37-480D-7518-E70D-56C4B8A792EE}"/>
          </ac:spMkLst>
        </pc:spChg>
        <pc:spChg chg="add mod">
          <ac:chgData name="Chengming Li" userId="fe40599d2c97df8f" providerId="LiveId" clId="{EEA1446C-DC9F-476E-9FA1-A69FF84D40BA}" dt="2024-12-03T06:04:57.191" v="2068" actId="207"/>
          <ac:spMkLst>
            <pc:docMk/>
            <pc:sldMk cId="3148015913" sldId="649"/>
            <ac:spMk id="17" creationId="{B3235E90-F437-BB2E-AA16-3394E2D8EBDD}"/>
          </ac:spMkLst>
        </pc:spChg>
        <pc:picChg chg="del">
          <ac:chgData name="Chengming Li" userId="fe40599d2c97df8f" providerId="LiveId" clId="{EEA1446C-DC9F-476E-9FA1-A69FF84D40BA}" dt="2024-12-03T06:00:11.667" v="1951" actId="478"/>
          <ac:picMkLst>
            <pc:docMk/>
            <pc:sldMk cId="3148015913" sldId="649"/>
            <ac:picMk id="5" creationId="{B65E89AC-AEEE-35A0-EA7D-222955B8FBD5}"/>
          </ac:picMkLst>
        </pc:picChg>
        <pc:picChg chg="add mod">
          <ac:chgData name="Chengming Li" userId="fe40599d2c97df8f" providerId="LiveId" clId="{EEA1446C-DC9F-476E-9FA1-A69FF84D40BA}" dt="2024-12-03T06:00:35.809" v="1959" actId="1076"/>
          <ac:picMkLst>
            <pc:docMk/>
            <pc:sldMk cId="3148015913" sldId="649"/>
            <ac:picMk id="6" creationId="{C8300D96-2161-3850-88B2-5D11F698CFC9}"/>
          </ac:picMkLst>
        </pc:picChg>
      </pc:sldChg>
      <pc:sldChg chg="addSp delSp modSp add mod ord">
        <pc:chgData name="Chengming Li" userId="fe40599d2c97df8f" providerId="LiveId" clId="{EEA1446C-DC9F-476E-9FA1-A69FF84D40BA}" dt="2024-12-03T09:03:05.974" v="5144" actId="14100"/>
        <pc:sldMkLst>
          <pc:docMk/>
          <pc:sldMk cId="931498154" sldId="650"/>
        </pc:sldMkLst>
        <pc:spChg chg="mod">
          <ac:chgData name="Chengming Li" userId="fe40599d2c97df8f" providerId="LiveId" clId="{EEA1446C-DC9F-476E-9FA1-A69FF84D40BA}" dt="2024-12-03T06:25:13.826" v="2127" actId="20577"/>
          <ac:spMkLst>
            <pc:docMk/>
            <pc:sldMk cId="931498154" sldId="650"/>
            <ac:spMk id="3" creationId="{5366BA59-7FEE-0B5C-6704-F1879DBDD9C2}"/>
          </ac:spMkLst>
        </pc:spChg>
        <pc:spChg chg="add mod">
          <ac:chgData name="Chengming Li" userId="fe40599d2c97df8f" providerId="LiveId" clId="{EEA1446C-DC9F-476E-9FA1-A69FF84D40BA}" dt="2024-12-03T07:38:49.710" v="2837" actId="20577"/>
          <ac:spMkLst>
            <pc:docMk/>
            <pc:sldMk cId="931498154" sldId="650"/>
            <ac:spMk id="4" creationId="{5868D551-D875-CA92-E690-A43ACEE675AF}"/>
          </ac:spMkLst>
        </pc:spChg>
        <pc:picChg chg="del">
          <ac:chgData name="Chengming Li" userId="fe40599d2c97df8f" providerId="LiveId" clId="{EEA1446C-DC9F-476E-9FA1-A69FF84D40BA}" dt="2024-12-03T06:24:54.060" v="2088" actId="478"/>
          <ac:picMkLst>
            <pc:docMk/>
            <pc:sldMk cId="931498154" sldId="650"/>
            <ac:picMk id="5" creationId="{82C46B0F-877E-5CAF-7F8E-DAD6C50A18D4}"/>
          </ac:picMkLst>
        </pc:picChg>
        <pc:picChg chg="add del mod">
          <ac:chgData name="Chengming Li" userId="fe40599d2c97df8f" providerId="LiveId" clId="{EEA1446C-DC9F-476E-9FA1-A69FF84D40BA}" dt="2024-12-03T06:27:08.526" v="2135" actId="478"/>
          <ac:picMkLst>
            <pc:docMk/>
            <pc:sldMk cId="931498154" sldId="650"/>
            <ac:picMk id="6" creationId="{4BEBFF09-AFDD-1194-E2F0-2C32873BDB9A}"/>
          </ac:picMkLst>
        </pc:picChg>
        <pc:picChg chg="del">
          <ac:chgData name="Chengming Li" userId="fe40599d2c97df8f" providerId="LiveId" clId="{EEA1446C-DC9F-476E-9FA1-A69FF84D40BA}" dt="2024-12-03T06:24:54.594" v="2089" actId="478"/>
          <ac:picMkLst>
            <pc:docMk/>
            <pc:sldMk cId="931498154" sldId="650"/>
            <ac:picMk id="8" creationId="{5BD0EE61-54DE-B6F6-9C74-6E2E672094A3}"/>
          </ac:picMkLst>
        </pc:picChg>
        <pc:picChg chg="add del mod">
          <ac:chgData name="Chengming Li" userId="fe40599d2c97df8f" providerId="LiveId" clId="{EEA1446C-DC9F-476E-9FA1-A69FF84D40BA}" dt="2024-12-03T06:27:21.641" v="2142" actId="478"/>
          <ac:picMkLst>
            <pc:docMk/>
            <pc:sldMk cId="931498154" sldId="650"/>
            <ac:picMk id="9" creationId="{E1C6FCA4-2534-A219-276C-E8C8CF04095B}"/>
          </ac:picMkLst>
        </pc:picChg>
        <pc:picChg chg="add mod">
          <ac:chgData name="Chengming Li" userId="fe40599d2c97df8f" providerId="LiveId" clId="{EEA1446C-DC9F-476E-9FA1-A69FF84D40BA}" dt="2024-12-03T09:03:05.974" v="5144" actId="14100"/>
          <ac:picMkLst>
            <pc:docMk/>
            <pc:sldMk cId="931498154" sldId="650"/>
            <ac:picMk id="11" creationId="{A6A402A6-43B6-AE50-9EBF-6B4C6C9C709D}"/>
          </ac:picMkLst>
        </pc:picChg>
      </pc:sldChg>
      <pc:sldChg chg="addSp delSp modSp add mod ord">
        <pc:chgData name="Chengming Li" userId="fe40599d2c97df8f" providerId="LiveId" clId="{EEA1446C-DC9F-476E-9FA1-A69FF84D40BA}" dt="2024-12-03T09:54:44.332" v="5789" actId="207"/>
        <pc:sldMkLst>
          <pc:docMk/>
          <pc:sldMk cId="1568502379" sldId="651"/>
        </pc:sldMkLst>
        <pc:spChg chg="mod">
          <ac:chgData name="Chengming Li" userId="fe40599d2c97df8f" providerId="LiveId" clId="{EEA1446C-DC9F-476E-9FA1-A69FF84D40BA}" dt="2024-12-03T07:12:19.135" v="2280" actId="20577"/>
          <ac:spMkLst>
            <pc:docMk/>
            <pc:sldMk cId="1568502379" sldId="651"/>
            <ac:spMk id="3" creationId="{CFE4B540-8BE0-6249-F6E5-8187BAED492D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4" creationId="{C7B7F45F-855B-2156-58A5-361394056CE1}"/>
          </ac:spMkLst>
        </pc:spChg>
        <pc:spChg chg="add mod">
          <ac:chgData name="Chengming Li" userId="fe40599d2c97df8f" providerId="LiveId" clId="{EEA1446C-DC9F-476E-9FA1-A69FF84D40BA}" dt="2024-12-03T09:54:15.967" v="5785" actId="1076"/>
          <ac:spMkLst>
            <pc:docMk/>
            <pc:sldMk cId="1568502379" sldId="651"/>
            <ac:spMk id="6" creationId="{14665539-5793-D785-80DA-25D9E63553BF}"/>
          </ac:spMkLst>
        </pc:spChg>
        <pc:spChg chg="del">
          <ac:chgData name="Chengming Li" userId="fe40599d2c97df8f" providerId="LiveId" clId="{EEA1446C-DC9F-476E-9FA1-A69FF84D40BA}" dt="2024-12-03T07:10:03.352" v="2185" actId="478"/>
          <ac:spMkLst>
            <pc:docMk/>
            <pc:sldMk cId="1568502379" sldId="651"/>
            <ac:spMk id="6" creationId="{48EC6873-61F3-9E8E-953D-16FC4C9C9D55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7" creationId="{CFA3732C-B49B-D7CF-D66C-9362151FDE77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8" creationId="{9E89A4E8-F2F7-27C6-FEB2-5A16C8981E7A}"/>
          </ac:spMkLst>
        </pc:spChg>
        <pc:spChg chg="add del mod">
          <ac:chgData name="Chengming Li" userId="fe40599d2c97df8f" providerId="LiveId" clId="{EEA1446C-DC9F-476E-9FA1-A69FF84D40BA}" dt="2024-12-03T09:52:47.234" v="5772" actId="478"/>
          <ac:spMkLst>
            <pc:docMk/>
            <pc:sldMk cId="1568502379" sldId="651"/>
            <ac:spMk id="9" creationId="{6072E15F-8D72-9FC9-EC8C-445A28D9AFA5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9" creationId="{87DF5C86-A21B-5AD7-0BA7-6EEF8E19CF4B}"/>
          </ac:spMkLst>
        </pc:spChg>
        <pc:spChg chg="add mod">
          <ac:chgData name="Chengming Li" userId="fe40599d2c97df8f" providerId="LiveId" clId="{EEA1446C-DC9F-476E-9FA1-A69FF84D40BA}" dt="2024-12-03T09:54:15.967" v="5785" actId="1076"/>
          <ac:spMkLst>
            <pc:docMk/>
            <pc:sldMk cId="1568502379" sldId="651"/>
            <ac:spMk id="10" creationId="{C826486D-8590-75FC-4FE1-1FCAC07F0A78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0" creationId="{EB140BDD-766F-6D33-4EDF-7237105EE4C8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1" creationId="{AAA78DFB-7D0C-1ABA-A190-65B74C9C632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2" creationId="{D6E857A2-A2D3-4E1E-8321-FC1ED33016B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3" creationId="{B184513C-FE70-B8C7-39D3-E2A3BE85AF8B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4" creationId="{3B6C1F1B-0B95-A71F-3BA4-05D62AD887A3}"/>
          </ac:spMkLst>
        </pc:spChg>
        <pc:spChg chg="add mod">
          <ac:chgData name="Chengming Li" userId="fe40599d2c97df8f" providerId="LiveId" clId="{EEA1446C-DC9F-476E-9FA1-A69FF84D40BA}" dt="2024-12-03T09:54:41.011" v="5788" actId="1076"/>
          <ac:spMkLst>
            <pc:docMk/>
            <pc:sldMk cId="1568502379" sldId="651"/>
            <ac:spMk id="14" creationId="{798853E0-FF96-9384-0224-0E240E989E85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5" creationId="{FB3B179A-13F2-74BE-94D7-2876595C48A3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6" creationId="{872FD883-24E1-9C52-3904-3A39AB610AE4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7" creationId="{1FDFB4A8-D6CB-B9EF-3F41-B5246E2A0548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8" creationId="{8807C362-F59C-CAE5-5DA9-8C9FBBC542F3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9" creationId="{0B91C083-52AC-7B8D-5B30-1B548794988A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0" creationId="{4E4012EA-DB80-6044-C755-7B0C48F0172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1" creationId="{721A48C7-192C-BEF9-E4A9-6BF183833F5B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2" creationId="{F586B268-72C6-9493-A3E9-2920DE3251AE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3" creationId="{D9866387-4F5C-1E25-C970-F994FD21EABA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4" creationId="{88AD4857-CAFF-F161-8391-21CA53064C7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5" creationId="{1D71C516-C8CE-F574-1E64-1D485812C51B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6" creationId="{C07EF873-94A6-EAF4-7209-91FBB400AECD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7" creationId="{CB660C6B-88BD-D5C8-6371-CE261B03F3E8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28" creationId="{C2AFCE69-27F0-0BBA-2F8F-5A560E7A31D3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29" creationId="{8A799339-A765-8D72-0CC1-D8503DAEBB98}"/>
          </ac:spMkLst>
        </pc:spChg>
        <pc:spChg chg="add mod">
          <ac:chgData name="Chengming Li" userId="fe40599d2c97df8f" providerId="LiveId" clId="{EEA1446C-DC9F-476E-9FA1-A69FF84D40BA}" dt="2024-12-03T07:30:17.999" v="2604" actId="1076"/>
          <ac:spMkLst>
            <pc:docMk/>
            <pc:sldMk cId="1568502379" sldId="651"/>
            <ac:spMk id="33" creationId="{0CCE52B9-531A-7EF7-AE98-1510BA7C735E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34" creationId="{8B99CA63-34C9-9004-3B0C-56B0732F03EB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43" creationId="{5C6A5C0D-078C-85F5-1A6E-6E5090E3FCEF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44" creationId="{9DA83628-5C0D-1A14-8347-19CB95ACFCCA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1" creationId="{8D8EE372-3211-6C17-EF59-B0CBF176AF5B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2" creationId="{C8F707B0-CACE-80F3-43F6-7B31AA66798C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3" creationId="{50F5D25C-2811-6194-6014-F47098C8BEEB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6" creationId="{CB05980B-EC15-3A0C-4161-1662E2C38759}"/>
          </ac:spMkLst>
        </pc:spChg>
        <pc:spChg chg="add mod">
          <ac:chgData name="Chengming Li" userId="fe40599d2c97df8f" providerId="LiveId" clId="{EEA1446C-DC9F-476E-9FA1-A69FF84D40BA}" dt="2024-12-03T07:21:36.576" v="2532" actId="1076"/>
          <ac:spMkLst>
            <pc:docMk/>
            <pc:sldMk cId="1568502379" sldId="651"/>
            <ac:spMk id="57" creationId="{264A4CA7-C5D6-834B-BA37-23FF5725A2AF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9" creationId="{58F95396-8CC8-DAA5-1FCD-AD0CF72A66EF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69" creationId="{76C6B24C-3444-8338-AAB3-3A3773BB689A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70" creationId="{73F385EB-1204-9CFF-0F9B-1212D8848C45}"/>
          </ac:spMkLst>
        </pc:spChg>
        <pc:spChg chg="add mod">
          <ac:chgData name="Chengming Li" userId="fe40599d2c97df8f" providerId="LiveId" clId="{EEA1446C-DC9F-476E-9FA1-A69FF84D40BA}" dt="2024-12-03T07:21:15.270" v="2525" actId="1076"/>
          <ac:spMkLst>
            <pc:docMk/>
            <pc:sldMk cId="1568502379" sldId="651"/>
            <ac:spMk id="83" creationId="{7A313BAC-DE0A-F75E-0ED0-4C49E5C8EF29}"/>
          </ac:spMkLst>
        </pc:spChg>
        <pc:spChg chg="add mod">
          <ac:chgData name="Chengming Li" userId="fe40599d2c97df8f" providerId="LiveId" clId="{EEA1446C-DC9F-476E-9FA1-A69FF84D40BA}" dt="2024-12-03T07:29:53.548" v="2598" actId="1076"/>
          <ac:spMkLst>
            <pc:docMk/>
            <pc:sldMk cId="1568502379" sldId="651"/>
            <ac:spMk id="84" creationId="{E7D90ECC-6A64-6462-518E-7D5A086392D6}"/>
          </ac:spMkLst>
        </pc:spChg>
        <pc:spChg chg="add mod">
          <ac:chgData name="Chengming Li" userId="fe40599d2c97df8f" providerId="LiveId" clId="{EEA1446C-DC9F-476E-9FA1-A69FF84D40BA}" dt="2024-12-03T07:22:00.346" v="2537" actId="20577"/>
          <ac:spMkLst>
            <pc:docMk/>
            <pc:sldMk cId="1568502379" sldId="651"/>
            <ac:spMk id="86" creationId="{2C9206D7-A214-2069-9814-520239A88BD3}"/>
          </ac:spMkLst>
        </pc:spChg>
        <pc:spChg chg="add mod">
          <ac:chgData name="Chengming Li" userId="fe40599d2c97df8f" providerId="LiveId" clId="{EEA1446C-DC9F-476E-9FA1-A69FF84D40BA}" dt="2024-12-03T07:22:11.166" v="2539" actId="1076"/>
          <ac:spMkLst>
            <pc:docMk/>
            <pc:sldMk cId="1568502379" sldId="651"/>
            <ac:spMk id="87" creationId="{4B396690-84E4-1395-C7F6-C6F4A4176CBF}"/>
          </ac:spMkLst>
        </pc:spChg>
        <pc:spChg chg="add mod">
          <ac:chgData name="Chengming Li" userId="fe40599d2c97df8f" providerId="LiveId" clId="{EEA1446C-DC9F-476E-9FA1-A69FF84D40BA}" dt="2024-12-03T07:29:56.086" v="2599" actId="1076"/>
          <ac:spMkLst>
            <pc:docMk/>
            <pc:sldMk cId="1568502379" sldId="651"/>
            <ac:spMk id="88" creationId="{B7442679-8605-3666-2A1B-ACE0F3FDC101}"/>
          </ac:spMkLst>
        </pc:spChg>
        <pc:spChg chg="add del mod">
          <ac:chgData name="Chengming Li" userId="fe40599d2c97df8f" providerId="LiveId" clId="{EEA1446C-DC9F-476E-9FA1-A69FF84D40BA}" dt="2024-12-03T07:25:11.175" v="2546" actId="478"/>
          <ac:spMkLst>
            <pc:docMk/>
            <pc:sldMk cId="1568502379" sldId="651"/>
            <ac:spMk id="92" creationId="{2CB23446-AEC3-DE83-72D1-A1979245205F}"/>
          </ac:spMkLst>
        </pc:spChg>
        <pc:spChg chg="add del mod">
          <ac:chgData name="Chengming Li" userId="fe40599d2c97df8f" providerId="LiveId" clId="{EEA1446C-DC9F-476E-9FA1-A69FF84D40BA}" dt="2024-12-03T07:26:15.518" v="2550" actId="478"/>
          <ac:spMkLst>
            <pc:docMk/>
            <pc:sldMk cId="1568502379" sldId="651"/>
            <ac:spMk id="93" creationId="{1B3C50B0-2F1E-4BD1-D256-7B682287722A}"/>
          </ac:spMkLst>
        </pc:spChg>
        <pc:spChg chg="add mod">
          <ac:chgData name="Chengming Li" userId="fe40599d2c97df8f" providerId="LiveId" clId="{EEA1446C-DC9F-476E-9FA1-A69FF84D40BA}" dt="2024-12-03T07:30:12.315" v="2602"/>
          <ac:spMkLst>
            <pc:docMk/>
            <pc:sldMk cId="1568502379" sldId="651"/>
            <ac:spMk id="1024" creationId="{5BE3A347-918A-10F8-2F39-546B9BF19B9B}"/>
          </ac:spMkLst>
        </pc:spChg>
        <pc:spChg chg="add mod">
          <ac:chgData name="Chengming Li" userId="fe40599d2c97df8f" providerId="LiveId" clId="{EEA1446C-DC9F-476E-9FA1-A69FF84D40BA}" dt="2024-12-03T07:31:06.668" v="2633" actId="113"/>
          <ac:spMkLst>
            <pc:docMk/>
            <pc:sldMk cId="1568502379" sldId="651"/>
            <ac:spMk id="1025" creationId="{1E21C16C-3DC2-B92D-79AC-E09E0D772819}"/>
          </ac:spMkLst>
        </pc:spChg>
        <pc:spChg chg="add mod">
          <ac:chgData name="Chengming Li" userId="fe40599d2c97df8f" providerId="LiveId" clId="{EEA1446C-DC9F-476E-9FA1-A69FF84D40BA}" dt="2024-12-03T07:31:10.231" v="2634" actId="113"/>
          <ac:spMkLst>
            <pc:docMk/>
            <pc:sldMk cId="1568502379" sldId="651"/>
            <ac:spMk id="1027" creationId="{307F033B-6C1E-56C4-8A6B-E0D8C8632749}"/>
          </ac:spMkLst>
        </pc:spChg>
        <pc:spChg chg="add mod">
          <ac:chgData name="Chengming Li" userId="fe40599d2c97df8f" providerId="LiveId" clId="{EEA1446C-DC9F-476E-9FA1-A69FF84D40BA}" dt="2024-12-03T07:31:13.342" v="2635" actId="113"/>
          <ac:spMkLst>
            <pc:docMk/>
            <pc:sldMk cId="1568502379" sldId="651"/>
            <ac:spMk id="1029" creationId="{CEEA9EB3-A1F5-B806-E179-1511F800BF1B}"/>
          </ac:spMkLst>
        </pc:spChg>
        <pc:spChg chg="add mod">
          <ac:chgData name="Chengming Li" userId="fe40599d2c97df8f" providerId="LiveId" clId="{EEA1446C-DC9F-476E-9FA1-A69FF84D40BA}" dt="2024-12-03T07:31:54.421" v="2644" actId="1076"/>
          <ac:spMkLst>
            <pc:docMk/>
            <pc:sldMk cId="1568502379" sldId="651"/>
            <ac:spMk id="1031" creationId="{A020EB4D-D532-64CF-6705-9D59D097D72D}"/>
          </ac:spMkLst>
        </pc:spChg>
        <pc:spChg chg="add mod">
          <ac:chgData name="Chengming Li" userId="fe40599d2c97df8f" providerId="LiveId" clId="{EEA1446C-DC9F-476E-9FA1-A69FF84D40BA}" dt="2024-12-03T09:54:44.332" v="5789" actId="207"/>
          <ac:spMkLst>
            <pc:docMk/>
            <pc:sldMk cId="1568502379" sldId="651"/>
            <ac:spMk id="1032" creationId="{AD4783DC-EF80-1EA2-3F7E-625B72E18515}"/>
          </ac:spMkLst>
        </pc:spChg>
        <pc:picChg chg="del">
          <ac:chgData name="Chengming Li" userId="fe40599d2c97df8f" providerId="LiveId" clId="{EEA1446C-DC9F-476E-9FA1-A69FF84D40BA}" dt="2024-12-03T07:09:50.602" v="2183" actId="478"/>
          <ac:picMkLst>
            <pc:docMk/>
            <pc:sldMk cId="1568502379" sldId="651"/>
            <ac:picMk id="5" creationId="{CB1D91A3-1993-4A47-8AC1-8743820DE35D}"/>
          </ac:picMkLst>
        </pc:picChg>
        <pc:picChg chg="add mod">
          <ac:chgData name="Chengming Li" userId="fe40599d2c97df8f" providerId="LiveId" clId="{EEA1446C-DC9F-476E-9FA1-A69FF84D40BA}" dt="2024-12-03T07:28:34.994" v="2576" actId="1076"/>
          <ac:picMkLst>
            <pc:docMk/>
            <pc:sldMk cId="1568502379" sldId="651"/>
            <ac:picMk id="110" creationId="{E5C8B5A4-2C09-89E9-0405-3B3E3BC11873}"/>
          </ac:picMkLst>
        </pc:picChg>
        <pc:picChg chg="add mod">
          <ac:chgData name="Chengming Li" userId="fe40599d2c97df8f" providerId="LiveId" clId="{EEA1446C-DC9F-476E-9FA1-A69FF84D40BA}" dt="2024-12-03T09:51:53.004" v="5759" actId="1076"/>
          <ac:picMkLst>
            <pc:docMk/>
            <pc:sldMk cId="1568502379" sldId="651"/>
            <ac:picMk id="1026" creationId="{8428A34A-3057-581B-40CD-83433098C19B}"/>
          </ac:picMkLst>
        </pc:picChg>
        <pc:picChg chg="add del mod">
          <ac:chgData name="Chengming Li" userId="fe40599d2c97df8f" providerId="LiveId" clId="{EEA1446C-DC9F-476E-9FA1-A69FF84D40BA}" dt="2024-12-03T07:20:38.666" v="2520" actId="478"/>
          <ac:picMkLst>
            <pc:docMk/>
            <pc:sldMk cId="1568502379" sldId="651"/>
            <ac:picMk id="1028" creationId="{892CB5AE-6A72-8FA9-472E-B11A34659D52}"/>
          </ac:picMkLst>
        </pc:picChg>
        <pc:picChg chg="add mod">
          <ac:chgData name="Chengming Li" userId="fe40599d2c97df8f" providerId="LiveId" clId="{EEA1446C-DC9F-476E-9FA1-A69FF84D40BA}" dt="2024-12-03T07:27:06.991" v="2556" actId="1076"/>
          <ac:picMkLst>
            <pc:docMk/>
            <pc:sldMk cId="1568502379" sldId="651"/>
            <ac:picMk id="1030" creationId="{1CF155B3-31E8-22EE-8F84-802D914C4FF9}"/>
          </ac:picMkLst>
        </pc:picChg>
        <pc:cxnChg chg="add mod">
          <ac:chgData name="Chengming Li" userId="fe40599d2c97df8f" providerId="LiveId" clId="{EEA1446C-DC9F-476E-9FA1-A69FF84D40BA}" dt="2024-12-03T09:54:10.911" v="5784" actId="14100"/>
          <ac:cxnSpMkLst>
            <pc:docMk/>
            <pc:sldMk cId="1568502379" sldId="651"/>
            <ac:cxnSpMk id="7" creationId="{03E71C94-3926-7348-FD2D-88AA4D5E6521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31" creationId="{DBC9A6E9-5990-1937-EAE6-8CA32DE4F7F1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35" creationId="{9239880B-DB70-5278-6E9F-EEF2AF8A6CDD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38" creationId="{09B75099-FEE2-965F-1135-4044BB898049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0" creationId="{A6089FFD-C747-5B34-98F0-C4973C1E262C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1" creationId="{C6637516-064B-1DCA-4ACF-F41C2338D0CF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5" creationId="{82417B56-DA03-B87F-AC5D-F6A6EA5CAF9A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6" creationId="{DA468C0F-B802-4F8A-6DB0-791A5C49F285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7" creationId="{A438932B-4638-3E73-D6C3-FA4410048304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54" creationId="{F527B6F1-AC1B-97F3-2A80-018AA6981BDE}"/>
          </ac:cxnSpMkLst>
        </pc:cxnChg>
        <pc:cxnChg chg="add mod">
          <ac:chgData name="Chengming Li" userId="fe40599d2c97df8f" providerId="LiveId" clId="{EEA1446C-DC9F-476E-9FA1-A69FF84D40BA}" dt="2024-12-03T07:27:38.833" v="2562" actId="14100"/>
          <ac:cxnSpMkLst>
            <pc:docMk/>
            <pc:sldMk cId="1568502379" sldId="651"/>
            <ac:cxnSpMk id="58" creationId="{170F044A-A86D-D794-2A5C-60654809B7ED}"/>
          </ac:cxnSpMkLst>
        </pc:cxnChg>
        <pc:cxnChg chg="add del mod">
          <ac:chgData name="Chengming Li" userId="fe40599d2c97df8f" providerId="LiveId" clId="{EEA1446C-DC9F-476E-9FA1-A69FF84D40BA}" dt="2024-12-03T07:19:16.078" v="2514" actId="478"/>
          <ac:cxnSpMkLst>
            <pc:docMk/>
            <pc:sldMk cId="1568502379" sldId="651"/>
            <ac:cxnSpMk id="72" creationId="{ECB8C5CD-4A8E-087D-39C9-C365D9238F29}"/>
          </ac:cxnSpMkLst>
        </pc:cxnChg>
        <pc:cxnChg chg="add mod">
          <ac:chgData name="Chengming Li" userId="fe40599d2c97df8f" providerId="LiveId" clId="{EEA1446C-DC9F-476E-9FA1-A69FF84D40BA}" dt="2024-12-03T07:27:31.122" v="2561" actId="14100"/>
          <ac:cxnSpMkLst>
            <pc:docMk/>
            <pc:sldMk cId="1568502379" sldId="651"/>
            <ac:cxnSpMk id="85" creationId="{04D3E970-878F-CDCB-71F7-97CDFB99E615}"/>
          </ac:cxnSpMkLst>
        </pc:cxnChg>
        <pc:cxnChg chg="add mod">
          <ac:chgData name="Chengming Li" userId="fe40599d2c97df8f" providerId="LiveId" clId="{EEA1446C-DC9F-476E-9FA1-A69FF84D40BA}" dt="2024-12-03T07:27:28.623" v="2560" actId="14100"/>
          <ac:cxnSpMkLst>
            <pc:docMk/>
            <pc:sldMk cId="1568502379" sldId="651"/>
            <ac:cxnSpMk id="94" creationId="{70930866-26E8-FC93-5DCB-5DC0B1113123}"/>
          </ac:cxnSpMkLst>
        </pc:cxnChg>
        <pc:cxnChg chg="add mod">
          <ac:chgData name="Chengming Li" userId="fe40599d2c97df8f" providerId="LiveId" clId="{EEA1446C-DC9F-476E-9FA1-A69FF84D40BA}" dt="2024-12-03T07:27:47.350" v="2565" actId="14100"/>
          <ac:cxnSpMkLst>
            <pc:docMk/>
            <pc:sldMk cId="1568502379" sldId="651"/>
            <ac:cxnSpMk id="100" creationId="{4D27CDCC-6625-119F-85F6-B4F6C23B4F2A}"/>
          </ac:cxnSpMkLst>
        </pc:cxnChg>
        <pc:cxnChg chg="add mod">
          <ac:chgData name="Chengming Li" userId="fe40599d2c97df8f" providerId="LiveId" clId="{EEA1446C-DC9F-476E-9FA1-A69FF84D40BA}" dt="2024-12-03T07:28:20.945" v="2573" actId="14100"/>
          <ac:cxnSpMkLst>
            <pc:docMk/>
            <pc:sldMk cId="1568502379" sldId="651"/>
            <ac:cxnSpMk id="103" creationId="{50C42C9B-CBB5-DC6D-FD39-85F1E3B5D909}"/>
          </ac:cxnSpMkLst>
        </pc:cxnChg>
        <pc:cxnChg chg="add mod">
          <ac:chgData name="Chengming Li" userId="fe40599d2c97df8f" providerId="LiveId" clId="{EEA1446C-DC9F-476E-9FA1-A69FF84D40BA}" dt="2024-12-03T07:29:27.347" v="2591" actId="14100"/>
          <ac:cxnSpMkLst>
            <pc:docMk/>
            <pc:sldMk cId="1568502379" sldId="651"/>
            <ac:cxnSpMk id="105" creationId="{7892563A-BFE8-6FB7-CB81-7E137B96F8EA}"/>
          </ac:cxnSpMkLst>
        </pc:cxnChg>
        <pc:cxnChg chg="add mod">
          <ac:chgData name="Chengming Li" userId="fe40599d2c97df8f" providerId="LiveId" clId="{EEA1446C-DC9F-476E-9FA1-A69FF84D40BA}" dt="2024-12-03T07:28:46.426" v="2579" actId="14100"/>
          <ac:cxnSpMkLst>
            <pc:docMk/>
            <pc:sldMk cId="1568502379" sldId="651"/>
            <ac:cxnSpMk id="111" creationId="{DAD6AE48-0088-FCC5-4001-B2D16948CCB2}"/>
          </ac:cxnSpMkLst>
        </pc:cxnChg>
        <pc:cxnChg chg="add mod">
          <ac:chgData name="Chengming Li" userId="fe40599d2c97df8f" providerId="LiveId" clId="{EEA1446C-DC9F-476E-9FA1-A69FF84D40BA}" dt="2024-12-03T07:29:59.834" v="2600" actId="14100"/>
          <ac:cxnSpMkLst>
            <pc:docMk/>
            <pc:sldMk cId="1568502379" sldId="651"/>
            <ac:cxnSpMk id="113" creationId="{F786A08F-9540-A688-5CBD-044F7E5F3336}"/>
          </ac:cxnSpMkLst>
        </pc:cxnChg>
        <pc:cxnChg chg="add mod">
          <ac:chgData name="Chengming Li" userId="fe40599d2c97df8f" providerId="LiveId" clId="{EEA1446C-DC9F-476E-9FA1-A69FF84D40BA}" dt="2024-12-03T07:30:02.247" v="2601" actId="14100"/>
          <ac:cxnSpMkLst>
            <pc:docMk/>
            <pc:sldMk cId="1568502379" sldId="651"/>
            <ac:cxnSpMk id="114" creationId="{F6A633B8-853D-EDBE-48F3-2D1D9F85F4AF}"/>
          </ac:cxnSpMkLst>
        </pc:cxnChg>
        <pc:cxnChg chg="add mod">
          <ac:chgData name="Chengming Li" userId="fe40599d2c97df8f" providerId="LiveId" clId="{EEA1446C-DC9F-476E-9FA1-A69FF84D40BA}" dt="2024-12-03T07:29:19.585" v="2589" actId="14100"/>
          <ac:cxnSpMkLst>
            <pc:docMk/>
            <pc:sldMk cId="1568502379" sldId="651"/>
            <ac:cxnSpMk id="118" creationId="{38D4510A-E091-12EC-7C35-57588E16BE87}"/>
          </ac:cxnSpMkLst>
        </pc:cxnChg>
        <pc:cxnChg chg="add mod">
          <ac:chgData name="Chengming Li" userId="fe40599d2c97df8f" providerId="LiveId" clId="{EEA1446C-DC9F-476E-9FA1-A69FF84D40BA}" dt="2024-12-03T07:29:34.721" v="2593" actId="1076"/>
          <ac:cxnSpMkLst>
            <pc:docMk/>
            <pc:sldMk cId="1568502379" sldId="651"/>
            <ac:cxnSpMk id="122" creationId="{58EC3029-9373-4049-BC3D-E5CFFE079515}"/>
          </ac:cxnSpMkLst>
        </pc:cxnChg>
        <pc:cxnChg chg="add mod">
          <ac:chgData name="Chengming Li" userId="fe40599d2c97df8f" providerId="LiveId" clId="{EEA1446C-DC9F-476E-9FA1-A69FF84D40BA}" dt="2024-12-03T07:29:42.593" v="2596" actId="14100"/>
          <ac:cxnSpMkLst>
            <pc:docMk/>
            <pc:sldMk cId="1568502379" sldId="651"/>
            <ac:cxnSpMk id="123" creationId="{2E8DA810-260B-8A23-42C0-6DA54DB12044}"/>
          </ac:cxnSpMkLst>
        </pc:cxnChg>
        <pc:cxnChg chg="add mod">
          <ac:chgData name="Chengming Li" userId="fe40599d2c97df8f" providerId="LiveId" clId="{EEA1446C-DC9F-476E-9FA1-A69FF84D40BA}" dt="2024-12-03T09:51:53.004" v="5759" actId="1076"/>
          <ac:cxnSpMkLst>
            <pc:docMk/>
            <pc:sldMk cId="1568502379" sldId="651"/>
            <ac:cxnSpMk id="1033" creationId="{36E7BB7A-96BC-C25E-2658-5661F05DD966}"/>
          </ac:cxnSpMkLst>
        </pc:cxnChg>
      </pc:sldChg>
      <pc:sldChg chg="new del">
        <pc:chgData name="Chengming Li" userId="fe40599d2c97df8f" providerId="LiveId" clId="{EEA1446C-DC9F-476E-9FA1-A69FF84D40BA}" dt="2024-12-03T07:04:28.724" v="2179" actId="680"/>
        <pc:sldMkLst>
          <pc:docMk/>
          <pc:sldMk cId="1733006664" sldId="651"/>
        </pc:sldMkLst>
      </pc:sldChg>
      <pc:sldChg chg="addSp delSp modSp add del mod">
        <pc:chgData name="Chengming Li" userId="fe40599d2c97df8f" providerId="LiveId" clId="{EEA1446C-DC9F-476E-9FA1-A69FF84D40BA}" dt="2024-12-03T08:49:32.389" v="5043" actId="2696"/>
        <pc:sldMkLst>
          <pc:docMk/>
          <pc:sldMk cId="1185935615" sldId="652"/>
        </pc:sldMkLst>
        <pc:spChg chg="mod">
          <ac:chgData name="Chengming Li" userId="fe40599d2c97df8f" providerId="LiveId" clId="{EEA1446C-DC9F-476E-9FA1-A69FF84D40BA}" dt="2024-12-03T07:35:54.810" v="2709" actId="20577"/>
          <ac:spMkLst>
            <pc:docMk/>
            <pc:sldMk cId="1185935615" sldId="652"/>
            <ac:spMk id="3" creationId="{73FD3C19-2B06-46EF-6C79-352686C9E3E3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28" creationId="{56E024BC-F4AF-3A3E-9246-C5ED9D34769C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29" creationId="{CF079040-6FE2-313E-7EB4-D0B571A12F0D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33" creationId="{6E9A3D92-3532-38ED-0769-E8C046D4EC72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34" creationId="{C62B14E5-2B3E-64C6-9CA1-DD9775A20C2A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43" creationId="{CCC0D5B8-BCBC-D699-5FB5-2063D5D40C22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44" creationId="{B72D8825-4E51-5C82-58A0-E3CF833EAEA3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1" creationId="{E496F198-EFE7-7E72-ACFE-52265AC8BD44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2" creationId="{C8EE6546-8104-9EA1-40A5-2D13692A3779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3" creationId="{A5E9D79F-3DAD-D0C4-4B09-5B764F3887E9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6" creationId="{92F3F102-D118-3C7C-F7F2-B0543FE8CB75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7" creationId="{C50048BD-33BB-B3A0-DAF6-FA037EBFC731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9" creationId="{2E3A5A67-8B94-01F9-4F6E-48168F468FEC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69" creationId="{5B8B8815-4C1E-AE7A-287C-49C9763A26DA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70" creationId="{B551D4F5-E6AA-CCFC-FB13-0F80536F9558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3" creationId="{A82CE319-1F92-F3B3-38A3-11866D2CC08A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4" creationId="{20E92042-5212-F17E-E7A3-72A77519AE8B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6" creationId="{B66D9EA5-29FC-8525-B068-1D7F75501821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7" creationId="{E379C2AE-82BC-F841-1379-663CBAD007F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8" creationId="{F39A0914-848E-74B0-EC54-1DFCC7078862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25" creationId="{EEB0CD34-54C6-1694-505D-C7CC240A933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27" creationId="{DA0AE4A6-C596-C682-576D-54DB3D9E770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29" creationId="{70C882A8-E21D-CB07-8056-5AFFD60F59ED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31" creationId="{E6E4AC12-561A-402A-24F9-0275ED58BCC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32" creationId="{CC03C726-3EB2-95C0-7D5B-7E123F08211B}"/>
          </ac:spMkLst>
        </pc:spChg>
        <pc:picChg chg="add del mod">
          <ac:chgData name="Chengming Li" userId="fe40599d2c97df8f" providerId="LiveId" clId="{EEA1446C-DC9F-476E-9FA1-A69FF84D40BA}" dt="2024-12-03T08:49:23.257" v="5042" actId="478"/>
          <ac:picMkLst>
            <pc:docMk/>
            <pc:sldMk cId="1185935615" sldId="652"/>
            <ac:picMk id="5" creationId="{8AFD5322-73C4-A234-1AC9-8E5AA1394137}"/>
          </ac:picMkLst>
        </pc:picChg>
        <pc:picChg chg="add del mod">
          <ac:chgData name="Chengming Li" userId="fe40599d2c97df8f" providerId="LiveId" clId="{EEA1446C-DC9F-476E-9FA1-A69FF84D40BA}" dt="2024-12-03T08:49:22.133" v="5040" actId="478"/>
          <ac:picMkLst>
            <pc:docMk/>
            <pc:sldMk cId="1185935615" sldId="652"/>
            <ac:picMk id="7" creationId="{B8A3C846-AFD5-586C-A72D-692E11E447E1}"/>
          </ac:picMkLst>
        </pc:picChg>
        <pc:picChg chg="add del mod">
          <ac:chgData name="Chengming Li" userId="fe40599d2c97df8f" providerId="LiveId" clId="{EEA1446C-DC9F-476E-9FA1-A69FF84D40BA}" dt="2024-12-03T08:49:22.751" v="5041" actId="478"/>
          <ac:picMkLst>
            <pc:docMk/>
            <pc:sldMk cId="1185935615" sldId="652"/>
            <ac:picMk id="9" creationId="{8DFC1C8A-122C-17CA-4CE3-D39B6A543364}"/>
          </ac:picMkLst>
        </pc:picChg>
        <pc:picChg chg="del">
          <ac:chgData name="Chengming Li" userId="fe40599d2c97df8f" providerId="LiveId" clId="{EEA1446C-DC9F-476E-9FA1-A69FF84D40BA}" dt="2024-12-03T07:36:03.319" v="2710" actId="478"/>
          <ac:picMkLst>
            <pc:docMk/>
            <pc:sldMk cId="1185935615" sldId="652"/>
            <ac:picMk id="110" creationId="{72BED556-A7F9-D6CE-C932-D8FACCE41F4C}"/>
          </ac:picMkLst>
        </pc:picChg>
        <pc:picChg chg="del">
          <ac:chgData name="Chengming Li" userId="fe40599d2c97df8f" providerId="LiveId" clId="{EEA1446C-DC9F-476E-9FA1-A69FF84D40BA}" dt="2024-12-03T07:36:04.264" v="2711" actId="478"/>
          <ac:picMkLst>
            <pc:docMk/>
            <pc:sldMk cId="1185935615" sldId="652"/>
            <ac:picMk id="1026" creationId="{D5DE1BB7-7884-DD09-C449-8F9AA4A2CB81}"/>
          </ac:picMkLst>
        </pc:picChg>
        <pc:picChg chg="del">
          <ac:chgData name="Chengming Li" userId="fe40599d2c97df8f" providerId="LiveId" clId="{EEA1446C-DC9F-476E-9FA1-A69FF84D40BA}" dt="2024-12-03T07:36:03.319" v="2710" actId="478"/>
          <ac:picMkLst>
            <pc:docMk/>
            <pc:sldMk cId="1185935615" sldId="652"/>
            <ac:picMk id="1030" creationId="{A9705CC4-B71A-B62E-2BCB-FCE32A48686E}"/>
          </ac:picMkLst>
        </pc:pic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31" creationId="{01AB81F4-9045-6B6B-DE31-A852003D6D84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35" creationId="{F383C607-03D0-64B5-C1B0-24B12AFEE72D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38" creationId="{412BDA84-D13C-7E03-939E-5F856D01DB9C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0" creationId="{679B4E86-2F40-9F88-E663-88ED75D413A3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1" creationId="{363A42D5-7C6C-73FB-1CBC-E0FCC8E71C81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5" creationId="{78AFC264-62C7-0621-0B46-8871790C57E2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6" creationId="{4F06B138-D7C9-CF84-C478-D9FEB31D218F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7" creationId="{B58C9C59-3534-178F-4A61-9CD6877A18D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54" creationId="{E672F51F-4D0D-5013-B5DF-0564BEC55C0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58" creationId="{7EA59D36-C36F-3DF8-1737-6F20C6A1CDF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85" creationId="{C7B2A880-4352-3EA7-C877-D274D569CCAD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94" creationId="{478F711D-9B89-C062-657C-B61E1A3E3759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0" creationId="{A2F28938-282C-5EDC-2B9E-5E099141145F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3" creationId="{9D07EA12-FAC7-6072-81D2-D39477FDDC39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5" creationId="{3B76166B-7284-3A8D-CED8-0DCD06C9D63C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1" creationId="{610C250E-58D3-56F2-485C-7787FC0F0693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3" creationId="{6BC24AF9-D4CD-4379-D8C8-F363C6F11437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4" creationId="{CCD739DD-8523-D47B-7DA9-C8A965FDBC82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8" creationId="{6ED96F49-42EE-8ABA-AC87-620723D3F29B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22" creationId="{2F0A7906-BACD-40EB-72F0-986C79E2014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23" creationId="{B9EFA2B3-AF65-5124-8E9A-CD3BA1930E8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33" creationId="{CEC5B4CC-55CB-C8DD-D7AD-8D0DBF65039D}"/>
          </ac:cxnSpMkLst>
        </pc:cxnChg>
      </pc:sldChg>
      <pc:sldChg chg="addSp delSp modSp add mod">
        <pc:chgData name="Chengming Li" userId="fe40599d2c97df8f" providerId="LiveId" clId="{EEA1446C-DC9F-476E-9FA1-A69FF84D40BA}" dt="2024-12-03T07:40:53.865" v="2884" actId="1076"/>
        <pc:sldMkLst>
          <pc:docMk/>
          <pc:sldMk cId="3698020453" sldId="653"/>
        </pc:sldMkLst>
        <pc:spChg chg="mod">
          <ac:chgData name="Chengming Li" userId="fe40599d2c97df8f" providerId="LiveId" clId="{EEA1446C-DC9F-476E-9FA1-A69FF84D40BA}" dt="2024-12-03T07:39:58.079" v="2862" actId="20577"/>
          <ac:spMkLst>
            <pc:docMk/>
            <pc:sldMk cId="3698020453" sldId="653"/>
            <ac:spMk id="3" creationId="{F5107E09-3B51-C779-8931-590F9DACBF3C}"/>
          </ac:spMkLst>
        </pc:spChg>
        <pc:spChg chg="del">
          <ac:chgData name="Chengming Li" userId="fe40599d2c97df8f" providerId="LiveId" clId="{EEA1446C-DC9F-476E-9FA1-A69FF84D40BA}" dt="2024-12-03T07:40:03.885" v="2864" actId="478"/>
          <ac:spMkLst>
            <pc:docMk/>
            <pc:sldMk cId="3698020453" sldId="653"/>
            <ac:spMk id="4" creationId="{0950F77F-8CB7-8462-0D0A-829792A94193}"/>
          </ac:spMkLst>
        </pc:spChg>
        <pc:picChg chg="add mod">
          <ac:chgData name="Chengming Li" userId="fe40599d2c97df8f" providerId="LiveId" clId="{EEA1446C-DC9F-476E-9FA1-A69FF84D40BA}" dt="2024-12-03T07:40:53.865" v="2884" actId="1076"/>
          <ac:picMkLst>
            <pc:docMk/>
            <pc:sldMk cId="3698020453" sldId="653"/>
            <ac:picMk id="6" creationId="{9F9DB7DB-D36A-CC40-8658-87FF2B53239D}"/>
          </ac:picMkLst>
        </pc:picChg>
        <pc:picChg chg="add mod">
          <ac:chgData name="Chengming Li" userId="fe40599d2c97df8f" providerId="LiveId" clId="{EEA1446C-DC9F-476E-9FA1-A69FF84D40BA}" dt="2024-12-03T07:40:47.051" v="2883" actId="1076"/>
          <ac:picMkLst>
            <pc:docMk/>
            <pc:sldMk cId="3698020453" sldId="653"/>
            <ac:picMk id="8" creationId="{B7206C61-C39C-1B42-7AA9-427B9ECAD04E}"/>
          </ac:picMkLst>
        </pc:picChg>
        <pc:picChg chg="del">
          <ac:chgData name="Chengming Li" userId="fe40599d2c97df8f" providerId="LiveId" clId="{EEA1446C-DC9F-476E-9FA1-A69FF84D40BA}" dt="2024-12-03T07:40:02.151" v="2863" actId="478"/>
          <ac:picMkLst>
            <pc:docMk/>
            <pc:sldMk cId="3698020453" sldId="653"/>
            <ac:picMk id="11" creationId="{53140039-D20D-D6E5-F6FE-E6FD4C7B5D8A}"/>
          </ac:picMkLst>
        </pc:picChg>
      </pc:sldChg>
      <pc:sldChg chg="addSp delSp modSp add mod ord">
        <pc:chgData name="Chengming Li" userId="fe40599d2c97df8f" providerId="LiveId" clId="{EEA1446C-DC9F-476E-9FA1-A69FF84D40BA}" dt="2024-12-03T07:56:29.285" v="3344" actId="404"/>
        <pc:sldMkLst>
          <pc:docMk/>
          <pc:sldMk cId="1156879886" sldId="654"/>
        </pc:sldMkLst>
        <pc:spChg chg="mod">
          <ac:chgData name="Chengming Li" userId="fe40599d2c97df8f" providerId="LiveId" clId="{EEA1446C-DC9F-476E-9FA1-A69FF84D40BA}" dt="2024-12-03T07:43:23.481" v="2927" actId="20577"/>
          <ac:spMkLst>
            <pc:docMk/>
            <pc:sldMk cId="1156879886" sldId="654"/>
            <ac:spMk id="3" creationId="{BFDA27C0-F4C9-6ABA-EB92-C08B548699A3}"/>
          </ac:spMkLst>
        </pc:spChg>
        <pc:spChg chg="add mod">
          <ac:chgData name="Chengming Li" userId="fe40599d2c97df8f" providerId="LiveId" clId="{EEA1446C-DC9F-476E-9FA1-A69FF84D40BA}" dt="2024-12-03T07:56:29.285" v="3344" actId="404"/>
          <ac:spMkLst>
            <pc:docMk/>
            <pc:sldMk cId="1156879886" sldId="654"/>
            <ac:spMk id="4" creationId="{82643926-C842-B423-31B6-F70A73E699D6}"/>
          </ac:spMkLst>
        </pc:spChg>
        <pc:picChg chg="del">
          <ac:chgData name="Chengming Li" userId="fe40599d2c97df8f" providerId="LiveId" clId="{EEA1446C-DC9F-476E-9FA1-A69FF84D40BA}" dt="2024-12-03T07:41:45.914" v="2912" actId="478"/>
          <ac:picMkLst>
            <pc:docMk/>
            <pc:sldMk cId="1156879886" sldId="654"/>
            <ac:picMk id="6" creationId="{2C5ED44E-D978-0B18-8295-83030A6DBC5B}"/>
          </ac:picMkLst>
        </pc:picChg>
        <pc:picChg chg="add mod">
          <ac:chgData name="Chengming Li" userId="fe40599d2c97df8f" providerId="LiveId" clId="{EEA1446C-DC9F-476E-9FA1-A69FF84D40BA}" dt="2024-12-03T07:54:45.930" v="3260" actId="14100"/>
          <ac:picMkLst>
            <pc:docMk/>
            <pc:sldMk cId="1156879886" sldId="654"/>
            <ac:picMk id="7" creationId="{D229072B-FD7A-6335-3BD3-051B1036F87B}"/>
          </ac:picMkLst>
        </pc:picChg>
        <pc:picChg chg="del">
          <ac:chgData name="Chengming Li" userId="fe40599d2c97df8f" providerId="LiveId" clId="{EEA1446C-DC9F-476E-9FA1-A69FF84D40BA}" dt="2024-12-03T07:41:46.590" v="2913" actId="478"/>
          <ac:picMkLst>
            <pc:docMk/>
            <pc:sldMk cId="1156879886" sldId="654"/>
            <ac:picMk id="8" creationId="{3A746DD3-AFF0-1EE7-02F6-028D15FCC8D5}"/>
          </ac:picMkLst>
        </pc:picChg>
        <pc:picChg chg="add mod">
          <ac:chgData name="Chengming Li" userId="fe40599d2c97df8f" providerId="LiveId" clId="{EEA1446C-DC9F-476E-9FA1-A69FF84D40BA}" dt="2024-12-03T07:54:48.693" v="3261" actId="14100"/>
          <ac:picMkLst>
            <pc:docMk/>
            <pc:sldMk cId="1156879886" sldId="654"/>
            <ac:picMk id="10" creationId="{4AA0FAAB-3B4E-35E8-8D47-8C793F4520A6}"/>
          </ac:picMkLst>
        </pc:picChg>
        <pc:picChg chg="add mod">
          <ac:chgData name="Chengming Li" userId="fe40599d2c97df8f" providerId="LiveId" clId="{EEA1446C-DC9F-476E-9FA1-A69FF84D40BA}" dt="2024-12-03T07:54:54.080" v="3262" actId="1076"/>
          <ac:picMkLst>
            <pc:docMk/>
            <pc:sldMk cId="1156879886" sldId="654"/>
            <ac:picMk id="12" creationId="{6722D827-9BCE-9860-C3F3-C30729CBA086}"/>
          </ac:picMkLst>
        </pc:picChg>
      </pc:sldChg>
      <pc:sldChg chg="addSp delSp modSp add mod">
        <pc:chgData name="Chengming Li" userId="fe40599d2c97df8f" providerId="LiveId" clId="{EEA1446C-DC9F-476E-9FA1-A69FF84D40BA}" dt="2024-12-03T09:56:07.386" v="5804" actId="20577"/>
        <pc:sldMkLst>
          <pc:docMk/>
          <pc:sldMk cId="590306522" sldId="655"/>
        </pc:sldMkLst>
        <pc:spChg chg="mod">
          <ac:chgData name="Chengming Li" userId="fe40599d2c97df8f" providerId="LiveId" clId="{EEA1446C-DC9F-476E-9FA1-A69FF84D40BA}" dt="2024-12-03T09:56:07.386" v="5804" actId="20577"/>
          <ac:spMkLst>
            <pc:docMk/>
            <pc:sldMk cId="590306522" sldId="655"/>
            <ac:spMk id="3" creationId="{AF922079-94CF-B516-40B9-A6FFE4BC3513}"/>
          </ac:spMkLst>
        </pc:spChg>
        <pc:graphicFrameChg chg="del">
          <ac:chgData name="Chengming Li" userId="fe40599d2c97df8f" providerId="LiveId" clId="{EEA1446C-DC9F-476E-9FA1-A69FF84D40BA}" dt="2024-12-03T08:08:43.419" v="3374" actId="478"/>
          <ac:graphicFrameMkLst>
            <pc:docMk/>
            <pc:sldMk cId="590306522" sldId="655"/>
            <ac:graphicFrameMk id="4" creationId="{B4069ADF-C704-F745-2F58-E65409DCC02A}"/>
          </ac:graphicFrameMkLst>
        </pc:graphicFrameChg>
        <pc:picChg chg="add mod">
          <ac:chgData name="Chengming Li" userId="fe40599d2c97df8f" providerId="LiveId" clId="{EEA1446C-DC9F-476E-9FA1-A69FF84D40BA}" dt="2024-12-03T08:08:56.769" v="3379" actId="1076"/>
          <ac:picMkLst>
            <pc:docMk/>
            <pc:sldMk cId="590306522" sldId="655"/>
            <ac:picMk id="6" creationId="{DF1A2AB7-C53C-EE5C-E661-FA3DA7A8C9A1}"/>
          </ac:picMkLst>
        </pc:picChg>
        <pc:picChg chg="add mod">
          <ac:chgData name="Chengming Li" userId="fe40599d2c97df8f" providerId="LiveId" clId="{EEA1446C-DC9F-476E-9FA1-A69FF84D40BA}" dt="2024-12-03T08:09:21.270" v="3386" actId="1076"/>
          <ac:picMkLst>
            <pc:docMk/>
            <pc:sldMk cId="590306522" sldId="655"/>
            <ac:picMk id="8" creationId="{F25D38B2-08AC-E34E-3F9E-FFEC25CE1C90}"/>
          </ac:picMkLst>
        </pc:picChg>
        <pc:picChg chg="del">
          <ac:chgData name="Chengming Li" userId="fe40599d2c97df8f" providerId="LiveId" clId="{EEA1446C-DC9F-476E-9FA1-A69FF84D40BA}" dt="2024-12-03T08:08:41.698" v="3373" actId="478"/>
          <ac:picMkLst>
            <pc:docMk/>
            <pc:sldMk cId="590306522" sldId="655"/>
            <ac:picMk id="10" creationId="{12B07046-8D78-EF9C-1966-92FDE0B46981}"/>
          </ac:picMkLst>
        </pc:picChg>
      </pc:sldChg>
      <pc:sldChg chg="delSp modSp add del mod">
        <pc:chgData name="Chengming Li" userId="fe40599d2c97df8f" providerId="LiveId" clId="{EEA1446C-DC9F-476E-9FA1-A69FF84D40BA}" dt="2024-12-03T08:00:17.766" v="3365" actId="2696"/>
        <pc:sldMkLst>
          <pc:docMk/>
          <pc:sldMk cId="1913625198" sldId="655"/>
        </pc:sldMkLst>
        <pc:spChg chg="mod">
          <ac:chgData name="Chengming Li" userId="fe40599d2c97df8f" providerId="LiveId" clId="{EEA1446C-DC9F-476E-9FA1-A69FF84D40BA}" dt="2024-12-03T07:58:21.071" v="3358" actId="20577"/>
          <ac:spMkLst>
            <pc:docMk/>
            <pc:sldMk cId="1913625198" sldId="655"/>
            <ac:spMk id="3" creationId="{06B33797-1B52-D252-178E-62DF03A918DC}"/>
          </ac:spMkLst>
        </pc:spChg>
        <pc:spChg chg="del mod">
          <ac:chgData name="Chengming Li" userId="fe40599d2c97df8f" providerId="LiveId" clId="{EEA1446C-DC9F-476E-9FA1-A69FF84D40BA}" dt="2024-12-03T08:00:11.974" v="3362"/>
          <ac:spMkLst>
            <pc:docMk/>
            <pc:sldMk cId="1913625198" sldId="655"/>
            <ac:spMk id="4" creationId="{C67B97C6-0C8C-4F8A-419B-35CB4C44707E}"/>
          </ac:spMkLst>
        </pc:spChg>
        <pc:picChg chg="del">
          <ac:chgData name="Chengming Li" userId="fe40599d2c97df8f" providerId="LiveId" clId="{EEA1446C-DC9F-476E-9FA1-A69FF84D40BA}" dt="2024-12-03T08:00:12.606" v="3363" actId="478"/>
          <ac:picMkLst>
            <pc:docMk/>
            <pc:sldMk cId="1913625198" sldId="655"/>
            <ac:picMk id="7" creationId="{56A87117-8E69-E73A-E2EB-F16585F274ED}"/>
          </ac:picMkLst>
        </pc:picChg>
        <pc:picChg chg="del">
          <ac:chgData name="Chengming Li" userId="fe40599d2c97df8f" providerId="LiveId" clId="{EEA1446C-DC9F-476E-9FA1-A69FF84D40BA}" dt="2024-12-03T08:00:11.974" v="3360" actId="478"/>
          <ac:picMkLst>
            <pc:docMk/>
            <pc:sldMk cId="1913625198" sldId="655"/>
            <ac:picMk id="10" creationId="{9714F546-274D-35BD-F064-4381DB558E7F}"/>
          </ac:picMkLst>
        </pc:picChg>
        <pc:picChg chg="del">
          <ac:chgData name="Chengming Li" userId="fe40599d2c97df8f" providerId="LiveId" clId="{EEA1446C-DC9F-476E-9FA1-A69FF84D40BA}" dt="2024-12-03T08:00:13.112" v="3364" actId="478"/>
          <ac:picMkLst>
            <pc:docMk/>
            <pc:sldMk cId="1913625198" sldId="655"/>
            <ac:picMk id="12" creationId="{8A8144FF-41B9-1662-8274-298C765A916A}"/>
          </ac:picMkLst>
        </pc:picChg>
      </pc:sldChg>
      <pc:sldChg chg="addSp delSp modSp add mod">
        <pc:chgData name="Chengming Li" userId="fe40599d2c97df8f" providerId="LiveId" clId="{EEA1446C-DC9F-476E-9FA1-A69FF84D40BA}" dt="2024-12-03T09:04:12.497" v="5200" actId="207"/>
        <pc:sldMkLst>
          <pc:docMk/>
          <pc:sldMk cId="1670427101" sldId="656"/>
        </pc:sldMkLst>
        <pc:spChg chg="mod">
          <ac:chgData name="Chengming Li" userId="fe40599d2c97df8f" providerId="LiveId" clId="{EEA1446C-DC9F-476E-9FA1-A69FF84D40BA}" dt="2024-12-03T08:09:49.879" v="3398" actId="20577"/>
          <ac:spMkLst>
            <pc:docMk/>
            <pc:sldMk cId="1670427101" sldId="656"/>
            <ac:spMk id="3" creationId="{BADC978C-8F23-5919-7537-BFFCEEC367E4}"/>
          </ac:spMkLst>
        </pc:spChg>
        <pc:spChg chg="add mod">
          <ac:chgData name="Chengming Li" userId="fe40599d2c97df8f" providerId="LiveId" clId="{EEA1446C-DC9F-476E-9FA1-A69FF84D40BA}" dt="2024-12-03T09:04:12.497" v="5200" actId="207"/>
          <ac:spMkLst>
            <pc:docMk/>
            <pc:sldMk cId="1670427101" sldId="656"/>
            <ac:spMk id="4" creationId="{D3A993B2-F701-900B-0AEA-6FD2E079C8F3}"/>
          </ac:spMkLst>
        </pc:spChg>
        <pc:picChg chg="del">
          <ac:chgData name="Chengming Li" userId="fe40599d2c97df8f" providerId="LiveId" clId="{EEA1446C-DC9F-476E-9FA1-A69FF84D40BA}" dt="2024-12-03T08:09:51.817" v="3399" actId="478"/>
          <ac:picMkLst>
            <pc:docMk/>
            <pc:sldMk cId="1670427101" sldId="656"/>
            <ac:picMk id="6" creationId="{4182ADFC-AB8E-4F91-2ACF-5CCE88ECA2F6}"/>
          </ac:picMkLst>
        </pc:picChg>
        <pc:picChg chg="del">
          <ac:chgData name="Chengming Li" userId="fe40599d2c97df8f" providerId="LiveId" clId="{EEA1446C-DC9F-476E-9FA1-A69FF84D40BA}" dt="2024-12-03T08:09:52.389" v="3400" actId="478"/>
          <ac:picMkLst>
            <pc:docMk/>
            <pc:sldMk cId="1670427101" sldId="656"/>
            <ac:picMk id="8" creationId="{CB00CB94-763F-3647-E875-A70A6D4E6F93}"/>
          </ac:picMkLst>
        </pc:picChg>
      </pc:sldChg>
      <pc:sldChg chg="modSp add mod">
        <pc:chgData name="Chengming Li" userId="fe40599d2c97df8f" providerId="LiveId" clId="{EEA1446C-DC9F-476E-9FA1-A69FF84D40BA}" dt="2024-12-03T08:37:00.869" v="4839" actId="20577"/>
        <pc:sldMkLst>
          <pc:docMk/>
          <pc:sldMk cId="3955138485" sldId="657"/>
        </pc:sldMkLst>
        <pc:spChg chg="mod">
          <ac:chgData name="Chengming Li" userId="fe40599d2c97df8f" providerId="LiveId" clId="{EEA1446C-DC9F-476E-9FA1-A69FF84D40BA}" dt="2024-12-03T08:21:19.342" v="4100" actId="20577"/>
          <ac:spMkLst>
            <pc:docMk/>
            <pc:sldMk cId="3955138485" sldId="657"/>
            <ac:spMk id="3" creationId="{81CF0F3A-F150-71B9-2800-170FB3FC564E}"/>
          </ac:spMkLst>
        </pc:spChg>
        <pc:spChg chg="mod">
          <ac:chgData name="Chengming Li" userId="fe40599d2c97df8f" providerId="LiveId" clId="{EEA1446C-DC9F-476E-9FA1-A69FF84D40BA}" dt="2024-12-03T08:37:00.869" v="4839" actId="20577"/>
          <ac:spMkLst>
            <pc:docMk/>
            <pc:sldMk cId="3955138485" sldId="657"/>
            <ac:spMk id="4" creationId="{D36423EB-72CA-E0F0-FC0F-76D059CB2CAF}"/>
          </ac:spMkLst>
        </pc:spChg>
      </pc:sldChg>
      <pc:sldChg chg="modSp add mod ord">
        <pc:chgData name="Chengming Li" userId="fe40599d2c97df8f" providerId="LiveId" clId="{EEA1446C-DC9F-476E-9FA1-A69FF84D40BA}" dt="2024-12-03T08:20:37.380" v="4091" actId="207"/>
        <pc:sldMkLst>
          <pc:docMk/>
          <pc:sldMk cId="140870203" sldId="658"/>
        </pc:sldMkLst>
        <pc:spChg chg="mod">
          <ac:chgData name="Chengming Li" userId="fe40599d2c97df8f" providerId="LiveId" clId="{EEA1446C-DC9F-476E-9FA1-A69FF84D40BA}" dt="2024-12-03T08:20:37.380" v="4091" actId="207"/>
          <ac:spMkLst>
            <pc:docMk/>
            <pc:sldMk cId="140870203" sldId="658"/>
            <ac:spMk id="3" creationId="{43AC3843-13D7-D1B3-87D5-A6BE02F372A6}"/>
          </ac:spMkLst>
        </pc:spChg>
      </pc:sldChg>
      <pc:sldChg chg="modSp add mod">
        <pc:chgData name="Chengming Li" userId="fe40599d2c97df8f" providerId="LiveId" clId="{EEA1446C-DC9F-476E-9FA1-A69FF84D40BA}" dt="2024-12-03T09:55:46.568" v="5794" actId="207"/>
        <pc:sldMkLst>
          <pc:docMk/>
          <pc:sldMk cId="2544313305" sldId="659"/>
        </pc:sldMkLst>
        <pc:spChg chg="mod">
          <ac:chgData name="Chengming Li" userId="fe40599d2c97df8f" providerId="LiveId" clId="{EEA1446C-DC9F-476E-9FA1-A69FF84D40BA}" dt="2024-12-03T08:27:16.063" v="4310" actId="20577"/>
          <ac:spMkLst>
            <pc:docMk/>
            <pc:sldMk cId="2544313305" sldId="659"/>
            <ac:spMk id="3" creationId="{A7B990B7-F6D1-B78F-4795-E5073500A829}"/>
          </ac:spMkLst>
        </pc:spChg>
        <pc:spChg chg="mod">
          <ac:chgData name="Chengming Li" userId="fe40599d2c97df8f" providerId="LiveId" clId="{EEA1446C-DC9F-476E-9FA1-A69FF84D40BA}" dt="2024-12-03T09:55:46.568" v="5794" actId="207"/>
          <ac:spMkLst>
            <pc:docMk/>
            <pc:sldMk cId="2544313305" sldId="659"/>
            <ac:spMk id="4" creationId="{C73A7416-4F87-8BB4-9217-142796F81DA4}"/>
          </ac:spMkLst>
        </pc:spChg>
      </pc:sldChg>
      <pc:sldChg chg="addSp delSp modSp add mod">
        <pc:chgData name="Chengming Li" userId="fe40599d2c97df8f" providerId="LiveId" clId="{EEA1446C-DC9F-476E-9FA1-A69FF84D40BA}" dt="2024-12-03T09:49:59.335" v="5756" actId="14100"/>
        <pc:sldMkLst>
          <pc:docMk/>
          <pc:sldMk cId="3984538370" sldId="660"/>
        </pc:sldMkLst>
        <pc:spChg chg="mod">
          <ac:chgData name="Chengming Li" userId="fe40599d2c97df8f" providerId="LiveId" clId="{EEA1446C-DC9F-476E-9FA1-A69FF84D40BA}" dt="2024-12-03T09:47:51.975" v="5680" actId="20577"/>
          <ac:spMkLst>
            <pc:docMk/>
            <pc:sldMk cId="3984538370" sldId="660"/>
            <ac:spMk id="3" creationId="{A692DA28-C75A-9826-A5C5-08E07899904B}"/>
          </ac:spMkLst>
        </pc:spChg>
        <pc:spChg chg="add mod ord">
          <ac:chgData name="Chengming Li" userId="fe40599d2c97df8f" providerId="LiveId" clId="{EEA1446C-DC9F-476E-9FA1-A69FF84D40BA}" dt="2024-12-03T09:49:32.878" v="5752" actId="208"/>
          <ac:spMkLst>
            <pc:docMk/>
            <pc:sldMk cId="3984538370" sldId="660"/>
            <ac:spMk id="7" creationId="{148B4C55-72B9-4ABC-DC0F-8FCA37FF76D5}"/>
          </ac:spMkLst>
        </pc:spChg>
        <pc:spChg chg="add mod">
          <ac:chgData name="Chengming Li" userId="fe40599d2c97df8f" providerId="LiveId" clId="{EEA1446C-DC9F-476E-9FA1-A69FF84D40BA}" dt="2024-12-03T09:49:52.070" v="5755" actId="1076"/>
          <ac:spMkLst>
            <pc:docMk/>
            <pc:sldMk cId="3984538370" sldId="660"/>
            <ac:spMk id="10" creationId="{446E4624-6808-7F3B-3892-FB40F3CA0871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1" creationId="{01CFE3E0-691D-D9DF-0794-F49184573B96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2" creationId="{687354EB-A2A2-7165-E9FD-1ADEC168CD8D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3" creationId="{C38DD6C1-791D-FCF6-D48E-5DD13BC64269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4" creationId="{0418D58D-9106-426A-7849-2F6F9CD65F00}"/>
          </ac:spMkLst>
        </pc:spChg>
        <pc:spChg chg="add mod">
          <ac:chgData name="Chengming Li" userId="fe40599d2c97df8f" providerId="LiveId" clId="{EEA1446C-DC9F-476E-9FA1-A69FF84D40BA}" dt="2024-12-03T09:49:20.626" v="5751" actId="207"/>
          <ac:spMkLst>
            <pc:docMk/>
            <pc:sldMk cId="3984538370" sldId="660"/>
            <ac:spMk id="17" creationId="{9A1848C5-7AD9-412A-F13A-A0A53280F920}"/>
          </ac:spMkLst>
        </pc:spChg>
        <pc:spChg chg="add mod">
          <ac:chgData name="Chengming Li" userId="fe40599d2c97df8f" providerId="LiveId" clId="{EEA1446C-DC9F-476E-9FA1-A69FF84D40BA}" dt="2024-12-03T09:49:59.335" v="5756" actId="14100"/>
          <ac:spMkLst>
            <pc:docMk/>
            <pc:sldMk cId="3984538370" sldId="660"/>
            <ac:spMk id="32" creationId="{9F06257B-9634-FDDA-F40B-A4BFE1D0CD01}"/>
          </ac:spMkLst>
        </pc:spChg>
        <pc:picChg chg="del">
          <ac:chgData name="Chengming Li" userId="fe40599d2c97df8f" providerId="LiveId" clId="{EEA1446C-DC9F-476E-9FA1-A69FF84D40BA}" dt="2024-12-03T08:42:02.609" v="4932" actId="478"/>
          <ac:picMkLst>
            <pc:docMk/>
            <pc:sldMk cId="3984538370" sldId="660"/>
            <ac:picMk id="5" creationId="{31295F6C-5E96-070F-8D17-AB62002D3075}"/>
          </ac:picMkLst>
        </pc:picChg>
        <pc:picChg chg="add del mod">
          <ac:chgData name="Chengming Li" userId="fe40599d2c97df8f" providerId="LiveId" clId="{EEA1446C-DC9F-476E-9FA1-A69FF84D40BA}" dt="2024-12-03T08:45:43.041" v="4975" actId="478"/>
          <ac:picMkLst>
            <pc:docMk/>
            <pc:sldMk cId="3984538370" sldId="660"/>
            <ac:picMk id="6" creationId="{92B88AD3-F74E-D2DB-AD7C-0F98AAD7490A}"/>
          </ac:picMkLst>
        </pc:picChg>
        <pc:picChg chg="add mod">
          <ac:chgData name="Chengming Li" userId="fe40599d2c97df8f" providerId="LiveId" clId="{EEA1446C-DC9F-476E-9FA1-A69FF84D40BA}" dt="2024-12-03T08:46:03.067" v="4981" actId="1076"/>
          <ac:picMkLst>
            <pc:docMk/>
            <pc:sldMk cId="3984538370" sldId="660"/>
            <ac:picMk id="21" creationId="{96A8CF71-AF2D-7C47-9BC5-AA301BE69492}"/>
          </ac:picMkLst>
        </pc:picChg>
        <pc:picChg chg="add mod">
          <ac:chgData name="Chengming Li" userId="fe40599d2c97df8f" providerId="LiveId" clId="{EEA1446C-DC9F-476E-9FA1-A69FF84D40BA}" dt="2024-12-03T08:46:27.906" v="4990" actId="1076"/>
          <ac:picMkLst>
            <pc:docMk/>
            <pc:sldMk cId="3984538370" sldId="660"/>
            <ac:picMk id="28" creationId="{4C4B8CB1-F001-E557-82A1-A1BCEDD966B8}"/>
          </ac:picMkLst>
        </pc:picChg>
        <pc:cxnChg chg="add mod ord">
          <ac:chgData name="Chengming Li" userId="fe40599d2c97df8f" providerId="LiveId" clId="{EEA1446C-DC9F-476E-9FA1-A69FF84D40BA}" dt="2024-12-03T09:49:32.878" v="5752" actId="208"/>
          <ac:cxnSpMkLst>
            <pc:docMk/>
            <pc:sldMk cId="3984538370" sldId="660"/>
            <ac:cxnSpMk id="9" creationId="{CF64558E-C61A-AA13-62CA-49449A9F32E4}"/>
          </ac:cxnSpMkLst>
        </pc:cxnChg>
        <pc:cxnChg chg="add mod">
          <ac:chgData name="Chengming Li" userId="fe40599d2c97df8f" providerId="LiveId" clId="{EEA1446C-DC9F-476E-9FA1-A69FF84D40BA}" dt="2024-12-03T09:49:59.335" v="5756" actId="14100"/>
          <ac:cxnSpMkLst>
            <pc:docMk/>
            <pc:sldMk cId="3984538370" sldId="660"/>
            <ac:cxnSpMk id="29" creationId="{0CC90CB3-A134-115C-1C4E-9099360DAED9}"/>
          </ac:cxnSpMkLst>
        </pc:cxnChg>
      </pc:sldChg>
      <pc:sldChg chg="addSp delSp modSp add mod">
        <pc:chgData name="Chengming Li" userId="fe40599d2c97df8f" providerId="LiveId" clId="{EEA1446C-DC9F-476E-9FA1-A69FF84D40BA}" dt="2024-12-03T09:46:39.592" v="5652" actId="122"/>
        <pc:sldMkLst>
          <pc:docMk/>
          <pc:sldMk cId="351144807" sldId="661"/>
        </pc:sldMkLst>
        <pc:spChg chg="mod">
          <ac:chgData name="Chengming Li" userId="fe40599d2c97df8f" providerId="LiveId" clId="{EEA1446C-DC9F-476E-9FA1-A69FF84D40BA}" dt="2024-12-03T08:47:53.688" v="5028" actId="20577"/>
          <ac:spMkLst>
            <pc:docMk/>
            <pc:sldMk cId="351144807" sldId="661"/>
            <ac:spMk id="3" creationId="{382CB869-C83C-50E8-B8DF-EBA44A871B6F}"/>
          </ac:spMkLst>
        </pc:spChg>
        <pc:spChg chg="add mod">
          <ac:chgData name="Chengming Li" userId="fe40599d2c97df8f" providerId="LiveId" clId="{EEA1446C-DC9F-476E-9FA1-A69FF84D40BA}" dt="2024-12-03T09:05:13.808" v="5238" actId="20577"/>
          <ac:spMkLst>
            <pc:docMk/>
            <pc:sldMk cId="351144807" sldId="661"/>
            <ac:spMk id="6" creationId="{F4C2B666-48D8-C450-7634-D17D4481F118}"/>
          </ac:spMkLst>
        </pc:spChg>
        <pc:spChg chg="add mod">
          <ac:chgData name="Chengming Li" userId="fe40599d2c97df8f" providerId="LiveId" clId="{EEA1446C-DC9F-476E-9FA1-A69FF84D40BA}" dt="2024-12-03T09:46:39.592" v="5652" actId="122"/>
          <ac:spMkLst>
            <pc:docMk/>
            <pc:sldMk cId="351144807" sldId="661"/>
            <ac:spMk id="7" creationId="{DAEDC491-2993-6193-0ECE-0F996A42F9C7}"/>
          </ac:spMkLst>
        </pc:spChg>
        <pc:spChg chg="add mod">
          <ac:chgData name="Chengming Li" userId="fe40599d2c97df8f" providerId="LiveId" clId="{EEA1446C-DC9F-476E-9FA1-A69FF84D40BA}" dt="2024-12-03T09:46:35.543" v="5651" actId="122"/>
          <ac:spMkLst>
            <pc:docMk/>
            <pc:sldMk cId="351144807" sldId="661"/>
            <ac:spMk id="9" creationId="{723BD91E-3A03-90E1-67B0-24C06623E3D8}"/>
          </ac:spMkLst>
        </pc:spChg>
        <pc:spChg chg="del">
          <ac:chgData name="Chengming Li" userId="fe40599d2c97df8f" providerId="LiveId" clId="{EEA1446C-DC9F-476E-9FA1-A69FF84D40BA}" dt="2024-12-03T08:47:59.001" v="5030" actId="478"/>
          <ac:spMkLst>
            <pc:docMk/>
            <pc:sldMk cId="351144807" sldId="661"/>
            <ac:spMk id="11" creationId="{E5D6E61B-B32E-B94E-1936-8424B4FEDF2D}"/>
          </ac:spMkLst>
        </pc:spChg>
        <pc:spChg chg="del">
          <ac:chgData name="Chengming Li" userId="fe40599d2c97df8f" providerId="LiveId" clId="{EEA1446C-DC9F-476E-9FA1-A69FF84D40BA}" dt="2024-12-03T08:48:00.442" v="5031" actId="478"/>
          <ac:spMkLst>
            <pc:docMk/>
            <pc:sldMk cId="351144807" sldId="661"/>
            <ac:spMk id="12" creationId="{AA9549B8-C1B6-76EC-723B-EDD9B3E7E4D7}"/>
          </ac:spMkLst>
        </pc:spChg>
        <pc:spChg chg="del">
          <ac:chgData name="Chengming Li" userId="fe40599d2c97df8f" providerId="LiveId" clId="{EEA1446C-DC9F-476E-9FA1-A69FF84D40BA}" dt="2024-12-03T08:47:59.001" v="5030" actId="478"/>
          <ac:spMkLst>
            <pc:docMk/>
            <pc:sldMk cId="351144807" sldId="661"/>
            <ac:spMk id="13" creationId="{603A7168-99CE-46BB-3AB8-3020CF55AAD0}"/>
          </ac:spMkLst>
        </pc:spChg>
        <pc:spChg chg="del">
          <ac:chgData name="Chengming Li" userId="fe40599d2c97df8f" providerId="LiveId" clId="{EEA1446C-DC9F-476E-9FA1-A69FF84D40BA}" dt="2024-12-03T08:47:59.001" v="5030" actId="478"/>
          <ac:spMkLst>
            <pc:docMk/>
            <pc:sldMk cId="351144807" sldId="661"/>
            <ac:spMk id="14" creationId="{952F9BCE-8BFC-074E-9BAF-543774501CC4}"/>
          </ac:spMkLst>
        </pc:spChg>
        <pc:picChg chg="add mod modCrop">
          <ac:chgData name="Chengming Li" userId="fe40599d2c97df8f" providerId="LiveId" clId="{EEA1446C-DC9F-476E-9FA1-A69FF84D40BA}" dt="2024-12-03T09:04:53.597" v="5207" actId="1076"/>
          <ac:picMkLst>
            <pc:docMk/>
            <pc:sldMk cId="351144807" sldId="661"/>
            <ac:picMk id="5" creationId="{9AB661FF-22C1-FCB1-58E8-D5774B8399F7}"/>
          </ac:picMkLst>
        </pc:picChg>
        <pc:picChg chg="del">
          <ac:chgData name="Chengming Li" userId="fe40599d2c97df8f" providerId="LiveId" clId="{EEA1446C-DC9F-476E-9FA1-A69FF84D40BA}" dt="2024-12-03T08:47:55.393" v="5029" actId="478"/>
          <ac:picMkLst>
            <pc:docMk/>
            <pc:sldMk cId="351144807" sldId="661"/>
            <ac:picMk id="5" creationId="{C8E8A630-3548-8F25-4518-E99E75DD5D16}"/>
          </ac:picMkLst>
        </pc:picChg>
        <pc:picChg chg="add del mod">
          <ac:chgData name="Chengming Li" userId="fe40599d2c97df8f" providerId="LiveId" clId="{EEA1446C-DC9F-476E-9FA1-A69FF84D40BA}" dt="2024-12-03T08:51:26.808" v="5047" actId="478"/>
          <ac:picMkLst>
            <pc:docMk/>
            <pc:sldMk cId="351144807" sldId="661"/>
            <ac:picMk id="6" creationId="{B1502217-3C81-0860-7AD7-D813476BAC31}"/>
          </ac:picMkLst>
        </pc:picChg>
        <pc:picChg chg="add mod">
          <ac:chgData name="Chengming Li" userId="fe40599d2c97df8f" providerId="LiveId" clId="{EEA1446C-DC9F-476E-9FA1-A69FF84D40BA}" dt="2024-12-03T09:04:56.634" v="5208" actId="1076"/>
          <ac:picMkLst>
            <pc:docMk/>
            <pc:sldMk cId="351144807" sldId="661"/>
            <ac:picMk id="8" creationId="{A2BED508-ACF4-9069-3C34-FADD04E53272}"/>
          </ac:picMkLst>
        </pc:picChg>
      </pc:sldChg>
      <pc:sldChg chg="add del">
        <pc:chgData name="Chengming Li" userId="fe40599d2c97df8f" providerId="LiveId" clId="{EEA1446C-DC9F-476E-9FA1-A69FF84D40BA}" dt="2024-12-03T08:49:15.844" v="5038" actId="2890"/>
        <pc:sldMkLst>
          <pc:docMk/>
          <pc:sldMk cId="1761356894" sldId="662"/>
        </pc:sldMkLst>
      </pc:sldChg>
      <pc:sldChg chg="add">
        <pc:chgData name="Chengming Li" userId="fe40599d2c97df8f" providerId="LiveId" clId="{EEA1446C-DC9F-476E-9FA1-A69FF84D40BA}" dt="2024-12-03T08:49:18.571" v="5039" actId="2890"/>
        <pc:sldMkLst>
          <pc:docMk/>
          <pc:sldMk cId="3855902696" sldId="662"/>
        </pc:sldMkLst>
      </pc:sldChg>
      <pc:sldChg chg="addSp delSp modSp add mod">
        <pc:chgData name="Chengming Li" userId="fe40599d2c97df8f" providerId="LiveId" clId="{EEA1446C-DC9F-476E-9FA1-A69FF84D40BA}" dt="2024-12-03T09:29:45.108" v="5297" actId="1076"/>
        <pc:sldMkLst>
          <pc:docMk/>
          <pc:sldMk cId="2590403351" sldId="663"/>
        </pc:sldMkLst>
        <pc:spChg chg="add del mod">
          <ac:chgData name="Chengming Li" userId="fe40599d2c97df8f" providerId="LiveId" clId="{EEA1446C-DC9F-476E-9FA1-A69FF84D40BA}" dt="2024-12-03T09:27:31.539" v="5261"/>
          <ac:spMkLst>
            <pc:docMk/>
            <pc:sldMk cId="2590403351" sldId="663"/>
            <ac:spMk id="5" creationId="{B3FBCA7B-FE9E-0F96-0B71-7ACAFC7E34BF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1" creationId="{20E33FC6-72FF-3FDF-190D-35C939084113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2" creationId="{F2131F40-2A75-53D0-B578-DC28C2446DB2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3" creationId="{781CEBBA-D2D2-2DAB-5ABC-56E1F65A17DA}"/>
          </ac:spMkLst>
        </pc:spChg>
        <pc:spChg chg="del">
          <ac:chgData name="Chengming Li" userId="fe40599d2c97df8f" providerId="LiveId" clId="{EEA1446C-DC9F-476E-9FA1-A69FF84D40BA}" dt="2024-12-03T09:28:16.240" v="5276" actId="478"/>
          <ac:spMkLst>
            <pc:docMk/>
            <pc:sldMk cId="2590403351" sldId="663"/>
            <ac:spMk id="14" creationId="{A7837132-FC3A-336A-4F12-194E36908FA0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6" creationId="{D3FEF19A-0281-CBC5-3442-A282AE9D0C23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7" creationId="{F5B3CFC2-BAFC-0D1C-7CC2-FEACBF8CDBC9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8" creationId="{E2C0D518-2913-9B78-50F2-968397870D12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9" creationId="{1687B798-632C-5500-85F3-06FCE856BE90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20" creationId="{AD3A85F3-8D61-2F29-9D04-D407A5DA3678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23" creationId="{8B6436EA-DFE4-8444-7A68-332BFA78A7CE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25" creationId="{000AEA8D-D5C4-7D1D-881A-47EC138F5B14}"/>
          </ac:spMkLst>
        </pc:spChg>
        <pc:spChg chg="del">
          <ac:chgData name="Chengming Li" userId="fe40599d2c97df8f" providerId="LiveId" clId="{EEA1446C-DC9F-476E-9FA1-A69FF84D40BA}" dt="2024-12-03T09:27:29.631" v="5260" actId="478"/>
          <ac:spMkLst>
            <pc:docMk/>
            <pc:sldMk cId="2590403351" sldId="663"/>
            <ac:spMk id="26" creationId="{7D9F71FF-B5F3-9CF7-5F5F-33C55DC19BB2}"/>
          </ac:spMkLst>
        </pc:spChg>
        <pc:picChg chg="add mod modCrop">
          <ac:chgData name="Chengming Li" userId="fe40599d2c97df8f" providerId="LiveId" clId="{EEA1446C-DC9F-476E-9FA1-A69FF84D40BA}" dt="2024-12-03T09:29:45.108" v="5297" actId="1076"/>
          <ac:picMkLst>
            <pc:docMk/>
            <pc:sldMk cId="2590403351" sldId="663"/>
            <ac:picMk id="6" creationId="{8B8DACB7-7808-41DF-BA5B-86561583299B}"/>
          </ac:picMkLst>
        </pc:picChg>
        <pc:picChg chg="del">
          <ac:chgData name="Chengming Li" userId="fe40599d2c97df8f" providerId="LiveId" clId="{EEA1446C-DC9F-476E-9FA1-A69FF84D40BA}" dt="2024-12-03T09:27:22.786" v="5258" actId="478"/>
          <ac:picMkLst>
            <pc:docMk/>
            <pc:sldMk cId="2590403351" sldId="663"/>
            <ac:picMk id="7" creationId="{7EE04D8B-DCFB-702A-1EB2-35693A62BBF6}"/>
          </ac:picMkLst>
        </pc:picChg>
        <pc:picChg chg="add mod modCrop">
          <ac:chgData name="Chengming Li" userId="fe40599d2c97df8f" providerId="LiveId" clId="{EEA1446C-DC9F-476E-9FA1-A69FF84D40BA}" dt="2024-12-03T09:29:38.718" v="5296" actId="1076"/>
          <ac:picMkLst>
            <pc:docMk/>
            <pc:sldMk cId="2590403351" sldId="663"/>
            <ac:picMk id="9" creationId="{45556579-77A4-8A40-1C0F-7D81F1E5A57A}"/>
          </ac:picMkLst>
        </pc:picChg>
      </pc:sldChg>
      <pc:sldChg chg="add del">
        <pc:chgData name="Chengming Li" userId="fe40599d2c97df8f" providerId="LiveId" clId="{EEA1446C-DC9F-476E-9FA1-A69FF84D40BA}" dt="2024-12-03T08:49:38.550" v="5045" actId="2890"/>
        <pc:sldMkLst>
          <pc:docMk/>
          <pc:sldMk cId="3679785454" sldId="663"/>
        </pc:sldMkLst>
      </pc:sldChg>
      <pc:sldChg chg="addSp delSp modSp add mod">
        <pc:chgData name="Chengming Li" userId="fe40599d2c97df8f" providerId="LiveId" clId="{EEA1446C-DC9F-476E-9FA1-A69FF84D40BA}" dt="2024-12-03T09:45:13.282" v="5586" actId="1076"/>
        <pc:sldMkLst>
          <pc:docMk/>
          <pc:sldMk cId="1513895517" sldId="664"/>
        </pc:sldMkLst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8" creationId="{E60EF75D-BF62-F818-5C8E-C7D8EFFA5ABD}"/>
          </ac:spMkLst>
        </pc:spChg>
        <pc:spChg chg="del">
          <ac:chgData name="Chengming Li" userId="fe40599d2c97df8f" providerId="LiveId" clId="{EEA1446C-DC9F-476E-9FA1-A69FF84D40BA}" dt="2024-12-03T09:30:21.966" v="5300" actId="478"/>
          <ac:spMkLst>
            <pc:docMk/>
            <pc:sldMk cId="1513895517" sldId="664"/>
            <ac:spMk id="11" creationId="{1631E070-3039-9618-DDCB-C109668B0ECA}"/>
          </ac:spMkLst>
        </pc:spChg>
        <pc:spChg chg="del">
          <ac:chgData name="Chengming Li" userId="fe40599d2c97df8f" providerId="LiveId" clId="{EEA1446C-DC9F-476E-9FA1-A69FF84D40BA}" dt="2024-12-03T09:30:23.490" v="5301" actId="478"/>
          <ac:spMkLst>
            <pc:docMk/>
            <pc:sldMk cId="1513895517" sldId="664"/>
            <ac:spMk id="12" creationId="{AF13E3D7-2533-43AD-E92B-43A89CD911C0}"/>
          </ac:spMkLst>
        </pc:spChg>
        <pc:spChg chg="del">
          <ac:chgData name="Chengming Li" userId="fe40599d2c97df8f" providerId="LiveId" clId="{EEA1446C-DC9F-476E-9FA1-A69FF84D40BA}" dt="2024-12-03T09:30:21.966" v="5300" actId="478"/>
          <ac:spMkLst>
            <pc:docMk/>
            <pc:sldMk cId="1513895517" sldId="664"/>
            <ac:spMk id="13" creationId="{77980457-C07D-3036-0CE7-9BBC82E994FE}"/>
          </ac:spMkLst>
        </pc:spChg>
        <pc:spChg chg="del">
          <ac:chgData name="Chengming Li" userId="fe40599d2c97df8f" providerId="LiveId" clId="{EEA1446C-DC9F-476E-9FA1-A69FF84D40BA}" dt="2024-12-03T09:30:21.966" v="5300" actId="478"/>
          <ac:spMkLst>
            <pc:docMk/>
            <pc:sldMk cId="1513895517" sldId="664"/>
            <ac:spMk id="14" creationId="{AB57329F-FA82-5929-E79B-5ECC78313F0F}"/>
          </ac:spMkLst>
        </pc:spChg>
        <pc:spChg chg="add mod">
          <ac:chgData name="Chengming Li" userId="fe40599d2c97df8f" providerId="LiveId" clId="{EEA1446C-DC9F-476E-9FA1-A69FF84D40BA}" dt="2024-12-03T09:34:28.604" v="5370" actId="14100"/>
          <ac:spMkLst>
            <pc:docMk/>
            <pc:sldMk cId="1513895517" sldId="664"/>
            <ac:spMk id="15" creationId="{21C94E23-56A7-6B72-54AA-8B9759116409}"/>
          </ac:spMkLst>
        </pc:spChg>
        <pc:spChg chg="add mod">
          <ac:chgData name="Chengming Li" userId="fe40599d2c97df8f" providerId="LiveId" clId="{EEA1446C-DC9F-476E-9FA1-A69FF84D40BA}" dt="2024-12-03T09:38:11.053" v="5422" actId="14100"/>
          <ac:spMkLst>
            <pc:docMk/>
            <pc:sldMk cId="1513895517" sldId="664"/>
            <ac:spMk id="16" creationId="{0EA76239-118A-2906-AC99-43AAB43C7591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17" creationId="{8E1B7D15-4895-C76F-53CC-9B596C958B0D}"/>
          </ac:spMkLst>
        </pc:spChg>
        <pc:spChg chg="add mod">
          <ac:chgData name="Chengming Li" userId="fe40599d2c97df8f" providerId="LiveId" clId="{EEA1446C-DC9F-476E-9FA1-A69FF84D40BA}" dt="2024-12-03T09:35:35.024" v="5389" actId="208"/>
          <ac:spMkLst>
            <pc:docMk/>
            <pc:sldMk cId="1513895517" sldId="664"/>
            <ac:spMk id="18" creationId="{4EC92888-2A18-9116-8EB7-49121C58AF79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19" creationId="{D9B35E7C-C93F-08A7-9BAF-9FE5EA9B05F7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0" creationId="{54F7E22C-BAEE-AAA8-FEC4-982A91BBA57C}"/>
          </ac:spMkLst>
        </pc:spChg>
        <pc:spChg chg="add mod">
          <ac:chgData name="Chengming Li" userId="fe40599d2c97df8f" providerId="LiveId" clId="{EEA1446C-DC9F-476E-9FA1-A69FF84D40BA}" dt="2024-12-03T09:36:56.843" v="5408" actId="208"/>
          <ac:spMkLst>
            <pc:docMk/>
            <pc:sldMk cId="1513895517" sldId="664"/>
            <ac:spMk id="21" creationId="{E891D889-F727-6D2E-BD48-463462590FA6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2" creationId="{7C20C1A3-44AE-D325-0BA6-15E7CB364CED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3" creationId="{61579FF3-A323-0AF9-C3A5-58ECA607EE9B}"/>
          </ac:spMkLst>
        </pc:spChg>
        <pc:spChg chg="add mod">
          <ac:chgData name="Chengming Li" userId="fe40599d2c97df8f" providerId="LiveId" clId="{EEA1446C-DC9F-476E-9FA1-A69FF84D40BA}" dt="2024-12-03T09:39:27.274" v="5433" actId="14100"/>
          <ac:spMkLst>
            <pc:docMk/>
            <pc:sldMk cId="1513895517" sldId="664"/>
            <ac:spMk id="24" creationId="{1494C776-F6A7-E211-BD3B-F7F4CE4CB6D9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5" creationId="{D51552C8-79C3-D406-5EE8-0ECF9741E5BC}"/>
          </ac:spMkLst>
        </pc:spChg>
        <pc:spChg chg="add mod">
          <ac:chgData name="Chengming Li" userId="fe40599d2c97df8f" providerId="LiveId" clId="{EEA1446C-DC9F-476E-9FA1-A69FF84D40BA}" dt="2024-12-03T09:39:51.183" v="5438" actId="14100"/>
          <ac:spMkLst>
            <pc:docMk/>
            <pc:sldMk cId="1513895517" sldId="664"/>
            <ac:spMk id="26" creationId="{CD3B5D55-D08A-8866-D8A8-95F91AB0960C}"/>
          </ac:spMkLst>
        </pc:spChg>
        <pc:spChg chg="add mod">
          <ac:chgData name="Chengming Li" userId="fe40599d2c97df8f" providerId="LiveId" clId="{EEA1446C-DC9F-476E-9FA1-A69FF84D40BA}" dt="2024-12-03T09:39:59.009" v="5440" actId="1076"/>
          <ac:spMkLst>
            <pc:docMk/>
            <pc:sldMk cId="1513895517" sldId="664"/>
            <ac:spMk id="27" creationId="{25A5B7F4-B682-0AB1-196A-E18BF677FA96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8" creationId="{761FAF0B-96BF-6653-F41F-4020C5B2E4F5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9" creationId="{B563CA8A-D15D-55AB-456B-71404741115B}"/>
          </ac:spMkLst>
        </pc:spChg>
        <pc:spChg chg="add mod">
          <ac:chgData name="Chengming Li" userId="fe40599d2c97df8f" providerId="LiveId" clId="{EEA1446C-DC9F-476E-9FA1-A69FF84D40BA}" dt="2024-12-03T09:41:52.997" v="5483" actId="207"/>
          <ac:spMkLst>
            <pc:docMk/>
            <pc:sldMk cId="1513895517" sldId="664"/>
            <ac:spMk id="30" creationId="{3FED850B-3AD8-96A5-28A0-2B9300E6BE38}"/>
          </ac:spMkLst>
        </pc:spChg>
        <pc:spChg chg="add mod">
          <ac:chgData name="Chengming Li" userId="fe40599d2c97df8f" providerId="LiveId" clId="{EEA1446C-DC9F-476E-9FA1-A69FF84D40BA}" dt="2024-12-03T09:44:23.105" v="5579" actId="313"/>
          <ac:spMkLst>
            <pc:docMk/>
            <pc:sldMk cId="1513895517" sldId="664"/>
            <ac:spMk id="31" creationId="{FFF478D3-6677-5808-4904-7ADE226185D6}"/>
          </ac:spMkLst>
        </pc:spChg>
        <pc:spChg chg="add mod">
          <ac:chgData name="Chengming Li" userId="fe40599d2c97df8f" providerId="LiveId" clId="{EEA1446C-DC9F-476E-9FA1-A69FF84D40BA}" dt="2024-12-03T09:43:06.482" v="5522" actId="207"/>
          <ac:spMkLst>
            <pc:docMk/>
            <pc:sldMk cId="1513895517" sldId="664"/>
            <ac:spMk id="32" creationId="{05F88729-79AA-C3A8-C0F2-B7C5A38418FD}"/>
          </ac:spMkLst>
        </pc:spChg>
        <pc:spChg chg="add mod">
          <ac:chgData name="Chengming Li" userId="fe40599d2c97df8f" providerId="LiveId" clId="{EEA1446C-DC9F-476E-9FA1-A69FF84D40BA}" dt="2024-12-03T09:44:06.242" v="5577" actId="20577"/>
          <ac:spMkLst>
            <pc:docMk/>
            <pc:sldMk cId="1513895517" sldId="664"/>
            <ac:spMk id="33" creationId="{1B046829-B50D-AEA1-EBE2-5412E42FD077}"/>
          </ac:spMkLst>
        </pc:spChg>
        <pc:spChg chg="add mod">
          <ac:chgData name="Chengming Li" userId="fe40599d2c97df8f" providerId="LiveId" clId="{EEA1446C-DC9F-476E-9FA1-A69FF84D40BA}" dt="2024-12-03T09:44:17.619" v="5578" actId="1076"/>
          <ac:spMkLst>
            <pc:docMk/>
            <pc:sldMk cId="1513895517" sldId="664"/>
            <ac:spMk id="34" creationId="{BDB9696A-52B7-115C-F581-900D81F5CE61}"/>
          </ac:spMkLst>
        </pc:spChg>
        <pc:grpChg chg="add mod">
          <ac:chgData name="Chengming Li" userId="fe40599d2c97df8f" providerId="LiveId" clId="{EEA1446C-DC9F-476E-9FA1-A69FF84D40BA}" dt="2024-12-03T09:45:13.282" v="5586" actId="1076"/>
          <ac:grpSpMkLst>
            <pc:docMk/>
            <pc:sldMk cId="1513895517" sldId="664"/>
            <ac:grpSpMk id="35" creationId="{33B00B91-C317-D8E4-58A4-5063E644A98E}"/>
          </ac:grpSpMkLst>
        </pc:grpChg>
        <pc:picChg chg="add mod modCrop">
          <ac:chgData name="Chengming Li" userId="fe40599d2c97df8f" providerId="LiveId" clId="{EEA1446C-DC9F-476E-9FA1-A69FF84D40BA}" dt="2024-12-03T09:45:07.095" v="5585" actId="14100"/>
          <ac:picMkLst>
            <pc:docMk/>
            <pc:sldMk cId="1513895517" sldId="664"/>
            <ac:picMk id="4" creationId="{00549ADE-6A67-2852-DC65-68F3AC35233C}"/>
          </ac:picMkLst>
        </pc:picChg>
        <pc:picChg chg="del">
          <ac:chgData name="Chengming Li" userId="fe40599d2c97df8f" providerId="LiveId" clId="{EEA1446C-DC9F-476E-9FA1-A69FF84D40BA}" dt="2024-12-03T09:30:19.257" v="5299" actId="478"/>
          <ac:picMkLst>
            <pc:docMk/>
            <pc:sldMk cId="1513895517" sldId="664"/>
            <ac:picMk id="5" creationId="{1EFBD8F6-94BE-D5E4-0CB4-74186DFD7103}"/>
          </ac:picMkLst>
        </pc:picChg>
        <pc:picChg chg="add mod modCrop">
          <ac:chgData name="Chengming Li" userId="fe40599d2c97df8f" providerId="LiveId" clId="{EEA1446C-DC9F-476E-9FA1-A69FF84D40BA}" dt="2024-12-03T09:33:26.299" v="5360" actId="1076"/>
          <ac:picMkLst>
            <pc:docMk/>
            <pc:sldMk cId="1513895517" sldId="664"/>
            <ac:picMk id="7" creationId="{1EC6207F-C735-46C2-59F4-EF60C9F0F427}"/>
          </ac:picMkLst>
        </pc:picChg>
        <pc:cxnChg chg="add del mod">
          <ac:chgData name="Chengming Li" userId="fe40599d2c97df8f" providerId="LiveId" clId="{EEA1446C-DC9F-476E-9FA1-A69FF84D40BA}" dt="2024-12-03T09:34:20.846" v="5366" actId="11529"/>
          <ac:cxnSpMkLst>
            <pc:docMk/>
            <pc:sldMk cId="1513895517" sldId="664"/>
            <ac:cxnSpMk id="10" creationId="{195A2D7F-AB71-7659-E4B6-1AB3837D95E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CE979-9F6B-CD4E-9E39-B5207F7D7A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0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9438B-B1C6-8B4B-9BED-10A3CE67B9E3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ED14-1C06-B149-8A7D-CC5362078B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5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1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00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AB6F-A3FB-D30E-B54A-78117F5A3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7A6BCB-7F85-F533-C064-EBC53BB00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CEC4E-75D0-701F-1DD3-53136B5B8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3A2B3-B7AD-B449-022A-322D50F37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5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3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B4745-90DE-8E32-1BA3-C99A02FE2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82991-4B52-F3BF-BB7A-86B76CA54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031ED-7B5E-E294-9D0D-00E2FF8A0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27257-9040-23E7-511A-C300DC5FB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6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A1722-91E5-05A0-691A-340E2800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76362-B0D0-66BB-47EB-B38B7D7A4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403A5-9C23-F334-2592-8F231E97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13D3A-1186-9410-76F7-6E3FE6281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7099A-8757-77B2-205C-97577EFD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98445-AEA6-4FFC-9F7B-8F4E69F80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FE462-940A-5F25-3758-02BE44470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F6538-CB1C-6E18-4F55-B9ADB34AC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03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6D4B0-75E5-DDF5-C9F3-38DA179DC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836170-E775-4628-38B3-F99E00C1C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794A3-2030-D53F-6F32-68A32FAD4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1BD3B-D01F-AA05-B288-BA74EF186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0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92D1-EB5E-DDCF-1502-44EE70E82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AE7F1-60D9-B87E-7C85-D06090AFD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1E7C0-7D3E-E774-AA36-1AFA293C2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D8F1-27DA-3D95-2005-381ACCFF6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3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E6790-0442-D0C5-47EA-F38CC89F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F2AB1-81B8-206C-9DA7-7259B42E1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78F54-0DBD-F72D-2C51-FFC75C1E2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E02D-0B8A-941F-70FC-4ABF4177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7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70E58-1BD9-AB25-90A3-825EBFB4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9BC2A-9FCD-E8E1-355C-11C32A925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0C90C-23A4-F062-F67A-9729ACBBF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DE0E1-8A3A-2753-B2FE-748E8068C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7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1" y="1123951"/>
            <a:ext cx="10972799" cy="5019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303213" indent="-303213" defTabSz="457200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Font typeface="Arial"/>
              <a:buChar char="•"/>
              <a:defRPr sz="2200"/>
            </a:lvl2pPr>
            <a:lvl3pPr indent="-201168"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 marL="1600200" indent="-182880"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ClrTx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8067" y="1244111"/>
            <a:ext cx="5340096" cy="56114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067" y="1860614"/>
            <a:ext cx="5340096" cy="4174426"/>
          </a:xfrm>
        </p:spPr>
        <p:txBody>
          <a:bodyPr/>
          <a:lstStyle>
            <a:lvl1pPr marL="198438" indent="-274320">
              <a:buClrTx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ClrTx/>
              <a:buFont typeface="Arial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182880">
              <a:buClrTx/>
              <a:defRPr sz="1800">
                <a:solidFill>
                  <a:schemeClr val="accent2"/>
                </a:solidFill>
              </a:defRPr>
            </a:lvl3pPr>
            <a:lvl4pPr marL="1600200" indent="-182880"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4167" y="1244111"/>
            <a:ext cx="5340096" cy="56114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52633" y="1860614"/>
            <a:ext cx="5340096" cy="4174425"/>
          </a:xfrm>
        </p:spPr>
        <p:txBody>
          <a:bodyPr/>
          <a:lstStyle>
            <a:lvl1pPr indent="-274320">
              <a:buClrTx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ClrTx/>
              <a:buFont typeface="Arial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indent="-182880">
              <a:buClrTx/>
              <a:defRPr sz="1800">
                <a:solidFill>
                  <a:schemeClr val="accent2"/>
                </a:solidFill>
              </a:defRPr>
            </a:lvl3pPr>
            <a:lvl4pPr marL="1600200" indent="-182880"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747F32-3477-4169-AB69-F0FD91D6B2FE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93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0925" y="2253083"/>
            <a:ext cx="9860889" cy="16751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1151468" y="4286250"/>
            <a:ext cx="9859433" cy="12080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690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5557" y="2981699"/>
            <a:ext cx="9860889" cy="16751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4366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18107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2505076"/>
            <a:ext cx="7531101" cy="18116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599" y="4538664"/>
            <a:ext cx="7531101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Line 19"/>
          <p:cNvSpPr>
            <a:spLocks noChangeShapeType="1"/>
          </p:cNvSpPr>
          <p:nvPr userDrawn="1"/>
        </p:nvSpPr>
        <p:spPr bwMode="auto">
          <a:xfrm>
            <a:off x="609601" y="4432978"/>
            <a:ext cx="10972799" cy="0"/>
          </a:xfrm>
          <a:prstGeom prst="line">
            <a:avLst/>
          </a:prstGeom>
          <a:noFill/>
          <a:ln w="6350" cap="sq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z="1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a typeface="+mn-ea"/>
            </a:endParaRPr>
          </a:p>
        </p:txBody>
      </p:sp>
      <p:pic>
        <p:nvPicPr>
          <p:cNvPr id="9" name="Picture 8" descr="logo-som-2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7"/>
          <a:stretch/>
        </p:blipFill>
        <p:spPr>
          <a:xfrm>
            <a:off x="8983693" y="6204141"/>
            <a:ext cx="1972183" cy="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1" y="1123951"/>
            <a:ext cx="10972799" cy="5019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303213" indent="-303213" defTabSz="457200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Font typeface="Arial"/>
              <a:buChar char="•"/>
              <a:defRPr sz="2200"/>
            </a:lvl2pPr>
            <a:lvl3pPr indent="-201168"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 marL="1600200" indent="-182880"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ClrTx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5033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C24B-535E-2738-27C4-15FC61599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F71AD-760A-713A-A6F5-89CCEE755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B43FB-94BB-F8E3-54B0-03BF6C9F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9CCE-BD91-4590-AFAC-5A1A3796051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D13B-01E6-BF38-5C58-ACD74F32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F5785-4CDF-76DB-AB47-2D04499E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5528B-9DC1-4E01-9D44-CBA8C7A57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9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48486"/>
            <a:ext cx="10972799" cy="483752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82399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://ucpa.ucsd.edu/img/guidelines/gl-4-seal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399" y="0"/>
            <a:ext cx="1524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4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4" r:id="rId2"/>
    <p:sldLayoutId id="2147483653" r:id="rId3"/>
    <p:sldLayoutId id="2147483798" r:id="rId4"/>
    <p:sldLayoutId id="2147483799" r:id="rId5"/>
    <p:sldLayoutId id="2147483651" r:id="rId6"/>
    <p:sldLayoutId id="2147483807" r:id="rId7"/>
    <p:sldLayoutId id="2147483808" r:id="rId8"/>
  </p:sldLayoutIdLst>
  <p:hf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3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3213" indent="-303213" algn="l" defTabSz="457200" rtl="0" eaLnBrk="1" latinLnBrk="0" hangingPunct="1">
        <a:spcBef>
          <a:spcPts val="0"/>
        </a:spcBef>
        <a:spcAft>
          <a:spcPts val="400"/>
        </a:spcAft>
        <a:buClrTx/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56032" algn="l" defTabSz="457200" rtl="0" eaLnBrk="1" latinLnBrk="0" hangingPunct="1">
        <a:spcBef>
          <a:spcPts val="0"/>
        </a:spcBef>
        <a:spcAft>
          <a:spcPts val="400"/>
        </a:spcAft>
        <a:buClrTx/>
        <a:buFont typeface="Arial"/>
        <a:buChar char="•"/>
        <a:defRPr sz="2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spcAft>
          <a:spcPts val="300"/>
        </a:spcAft>
        <a:buClrTx/>
        <a:buFont typeface="Arial"/>
        <a:buChar char="•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10312" algn="l" defTabSz="457200" rtl="0" eaLnBrk="1" latinLnBrk="0" hangingPunct="1">
        <a:spcBef>
          <a:spcPts val="0"/>
        </a:spcBef>
        <a:spcAft>
          <a:spcPts val="250"/>
        </a:spcAft>
        <a:buClrTx/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01168" algn="l" defTabSz="457200" rtl="0" eaLnBrk="1" latinLnBrk="0" hangingPunct="1">
        <a:spcBef>
          <a:spcPts val="0"/>
        </a:spcBef>
        <a:spcAft>
          <a:spcPts val="250"/>
        </a:spcAft>
        <a:buClrTx/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159760"/>
            <a:ext cx="12192000" cy="270256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04637" y="3159760"/>
            <a:ext cx="9144000" cy="270256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ECE 283 Lab3 Final Design Review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800" u="sng" dirty="0" err="1">
                <a:latin typeface="+mn-lt"/>
                <a:cs typeface="Arial" panose="020B0604020202020204" pitchFamily="34" charset="0"/>
              </a:rPr>
              <a:t>Mingjie</a:t>
            </a:r>
            <a:r>
              <a:rPr lang="en-US" sz="2800" u="sng" dirty="0">
                <a:latin typeface="+mn-lt"/>
                <a:cs typeface="Arial" panose="020B0604020202020204" pitchFamily="34" charset="0"/>
              </a:rPr>
              <a:t> Ma</a:t>
            </a:r>
          </a:p>
          <a:p>
            <a:r>
              <a:rPr lang="en-US" sz="2800" u="sng" dirty="0">
                <a:latin typeface="+mn-lt"/>
                <a:cs typeface="Arial" panose="020B0604020202020204" pitchFamily="34" charset="0"/>
              </a:rPr>
              <a:t>Chengming Li</a:t>
            </a:r>
          </a:p>
          <a:p>
            <a:r>
              <a:rPr lang="en-US" sz="2800" dirty="0">
                <a:latin typeface="+mn-lt"/>
                <a:ea typeface="Tahoma" pitchFamily="34" charset="0"/>
                <a:cs typeface="Tahoma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University of California, San Diego, La Jolla, CA, USA</a:t>
            </a:r>
          </a:p>
          <a:p>
            <a:endParaRPr lang="en-US" sz="2800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12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406" y="657461"/>
            <a:ext cx="3473189" cy="208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22894F0-8F63-4781-A76C-37A9E5594FB1}"/>
              </a:ext>
            </a:extLst>
          </p:cNvPr>
          <p:cNvSpPr txBox="1">
            <a:spLocks/>
          </p:cNvSpPr>
          <p:nvPr/>
        </p:nvSpPr>
        <p:spPr>
          <a:xfrm>
            <a:off x="1905000" y="6207710"/>
            <a:ext cx="8382000" cy="4572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1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DF10C-7E20-0675-376A-85D5F75F7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23951"/>
            <a:ext cx="5391149" cy="50196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DF4081-A159-0AC3-C9DD-3874FF01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 Custom unit Cap Remarks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44C22590-8DE7-293E-10A3-A2D666017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7CD6F28-7D4C-A468-8875-798040C797F7}"/>
              </a:ext>
            </a:extLst>
          </p:cNvPr>
          <p:cNvSpPr/>
          <p:nvPr/>
        </p:nvSpPr>
        <p:spPr>
          <a:xfrm>
            <a:off x="4368956" y="3183466"/>
            <a:ext cx="1727043" cy="1062823"/>
          </a:xfrm>
          <a:prstGeom prst="right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several colorful objects&#10;&#10;Description automatically generated">
            <a:extLst>
              <a:ext uri="{FF2B5EF4-FFF2-40B4-BE49-F238E27FC236}">
                <a16:creationId xmlns:a16="http://schemas.microsoft.com/office/drawing/2014/main" id="{84FAEBB4-A709-05A6-03F4-6FF5A772A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1" y="2601279"/>
            <a:ext cx="3886742" cy="2657846"/>
          </a:xfrm>
          <a:prstGeom prst="rect">
            <a:avLst/>
          </a:prstGeom>
        </p:spPr>
      </p:pic>
      <p:sp>
        <p:nvSpPr>
          <p:cNvPr id="9" name="Arrow: Up-Down 8">
            <a:extLst>
              <a:ext uri="{FF2B5EF4-FFF2-40B4-BE49-F238E27FC236}">
                <a16:creationId xmlns:a16="http://schemas.microsoft.com/office/drawing/2014/main" id="{6010202B-DD79-A37A-1148-C2A3BBF16D7B}"/>
              </a:ext>
            </a:extLst>
          </p:cNvPr>
          <p:cNvSpPr/>
          <p:nvPr/>
        </p:nvSpPr>
        <p:spPr>
          <a:xfrm rot="5400000">
            <a:off x="8910971" y="3955580"/>
            <a:ext cx="291481" cy="513120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FBE1B-50E6-54EC-436D-C434630B5235}"/>
              </a:ext>
            </a:extLst>
          </p:cNvPr>
          <p:cNvSpPr txBox="1"/>
          <p:nvPr/>
        </p:nvSpPr>
        <p:spPr>
          <a:xfrm>
            <a:off x="8739768" y="6121854"/>
            <a:ext cx="12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2.5u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96E2E5D8-92A0-5D8E-D534-50CC56DBEFF9}"/>
              </a:ext>
            </a:extLst>
          </p:cNvPr>
          <p:cNvSpPr/>
          <p:nvPr/>
        </p:nvSpPr>
        <p:spPr>
          <a:xfrm>
            <a:off x="6095999" y="1123950"/>
            <a:ext cx="246997" cy="49156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BE4A0-CEB2-F1FF-05A3-5A1EA2F1F8C7}"/>
              </a:ext>
            </a:extLst>
          </p:cNvPr>
          <p:cNvSpPr txBox="1"/>
          <p:nvPr/>
        </p:nvSpPr>
        <p:spPr>
          <a:xfrm>
            <a:off x="5446887" y="1674139"/>
            <a:ext cx="12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2.52u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C9D3A-67C5-B7CD-D571-88327703AC10}"/>
              </a:ext>
            </a:extLst>
          </p:cNvPr>
          <p:cNvSpPr txBox="1"/>
          <p:nvPr/>
        </p:nvSpPr>
        <p:spPr>
          <a:xfrm>
            <a:off x="756355" y="1086956"/>
            <a:ext cx="3115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Layer: M1 to M7 stack up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Size: 2.5u by 2.52u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CC: 5fF</a:t>
            </a:r>
          </a:p>
        </p:txBody>
      </p:sp>
      <p:pic>
        <p:nvPicPr>
          <p:cNvPr id="13" name="Picture 12" descr="A grid of squares with red writing&#10;&#10;Description automatically generated with medium confidence">
            <a:extLst>
              <a:ext uri="{FF2B5EF4-FFF2-40B4-BE49-F238E27FC236}">
                <a16:creationId xmlns:a16="http://schemas.microsoft.com/office/drawing/2014/main" id="{D6438AFE-C755-3F6E-4F36-09A95E2F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46" y="1020071"/>
            <a:ext cx="5154267" cy="51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04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5D70B-5138-D7C5-7AC7-AC35ADB6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C4D53-6106-0F6B-8D20-6BBBA36F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526" y="1457867"/>
            <a:ext cx="2946899" cy="21044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FDD13-961E-62BB-262E-466A082A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 CDAC Remarks -1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70880EA1-63B0-B8CE-E9EB-8FAF01E9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5AACB31-83CE-987F-B69D-A555803468CF}"/>
              </a:ext>
            </a:extLst>
          </p:cNvPr>
          <p:cNvSpPr/>
          <p:nvPr/>
        </p:nvSpPr>
        <p:spPr>
          <a:xfrm>
            <a:off x="2258518" y="1089542"/>
            <a:ext cx="120232" cy="218103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768B2-49A5-C695-657E-50C1F25418D5}"/>
              </a:ext>
            </a:extLst>
          </p:cNvPr>
          <p:cNvSpPr txBox="1"/>
          <p:nvPr/>
        </p:nvSpPr>
        <p:spPr>
          <a:xfrm>
            <a:off x="1287605" y="1810725"/>
            <a:ext cx="779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78.69u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EA148A87-B634-3760-954C-0F2230559A4F}"/>
              </a:ext>
            </a:extLst>
          </p:cNvPr>
          <p:cNvSpPr/>
          <p:nvPr/>
        </p:nvSpPr>
        <p:spPr>
          <a:xfrm rot="5400000">
            <a:off x="6466375" y="137945"/>
            <a:ext cx="86203" cy="668482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C6363-C1B1-0E7F-B770-2D164CD6D821}"/>
              </a:ext>
            </a:extLst>
          </p:cNvPr>
          <p:cNvSpPr txBox="1"/>
          <p:nvPr/>
        </p:nvSpPr>
        <p:spPr>
          <a:xfrm>
            <a:off x="6046049" y="3562352"/>
            <a:ext cx="919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125.5u</a:t>
            </a:r>
          </a:p>
        </p:txBody>
      </p:sp>
      <p:pic>
        <p:nvPicPr>
          <p:cNvPr id="9" name="Picture 8" descr="A white and black lines with red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D1506CA4-0CDD-8F3B-7F0F-90F6D736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4" y="930294"/>
            <a:ext cx="7700962" cy="2404249"/>
          </a:xfrm>
          <a:prstGeom prst="rect">
            <a:avLst/>
          </a:prstGeom>
        </p:spPr>
      </p:pic>
      <p:pic>
        <p:nvPicPr>
          <p:cNvPr id="11" name="Content Placeholder 9" descr="A colorful squares with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ADBDB52-12B2-153C-E178-23447D48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5" r="6070"/>
          <a:stretch/>
        </p:blipFill>
        <p:spPr>
          <a:xfrm>
            <a:off x="952501" y="3862116"/>
            <a:ext cx="10972808" cy="23782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0550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ABF2D-B682-A8E2-4EF5-8087A7C8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2882B-38A0-D692-A759-904F870A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23951"/>
            <a:ext cx="5391149" cy="50196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055D4-FA39-4043-BB5F-7620EC98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 CDAC Remarks -2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CED755D-3CB8-61C2-8740-BCD82369E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D5D479-C370-A81E-A0F2-682626EB6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760062"/>
              </p:ext>
            </p:extLst>
          </p:nvPr>
        </p:nvGraphicFramePr>
        <p:xfrm>
          <a:off x="760075" y="1282740"/>
          <a:ext cx="104813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135">
                  <a:extLst>
                    <a:ext uri="{9D8B030D-6E8A-4147-A177-3AD203B41FA5}">
                      <a16:colId xmlns:a16="http://schemas.microsoft.com/office/drawing/2014/main" val="243941610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83752566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52154130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966636640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452735614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984606906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09853438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909601342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760552494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969811409"/>
                    </a:ext>
                  </a:extLst>
                </a:gridCol>
              </a:tblGrid>
              <a:tr h="366610">
                <a:tc>
                  <a:txBody>
                    <a:bodyPr/>
                    <a:lstStyle/>
                    <a:p>
                      <a:r>
                        <a:rPr lang="en-US" dirty="0"/>
                        <a:t>Bit </a:t>
                      </a:r>
                      <a:r>
                        <a:rPr lang="en-US" dirty="0" err="1"/>
                        <a:t>TopP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524153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CC(</a:t>
                      </a:r>
                      <a:r>
                        <a:rPr lang="en-US" dirty="0" err="1"/>
                        <a:t>fF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5.51874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44.1238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352.691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705.664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1413.44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42886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15.9781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31.9569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63.9080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127.866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4721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73C53B-31A1-DBC1-C570-23520F59C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102282"/>
              </p:ext>
            </p:extLst>
          </p:nvPr>
        </p:nvGraphicFramePr>
        <p:xfrm>
          <a:off x="760075" y="3217086"/>
          <a:ext cx="104813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135">
                  <a:extLst>
                    <a:ext uri="{9D8B030D-6E8A-4147-A177-3AD203B41FA5}">
                      <a16:colId xmlns:a16="http://schemas.microsoft.com/office/drawing/2014/main" val="1916018163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639642108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05056375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10800732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85960599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51035055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682937063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53784580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778545772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448659311"/>
                    </a:ext>
                  </a:extLst>
                </a:gridCol>
              </a:tblGrid>
              <a:tr h="366610">
                <a:tc>
                  <a:txBody>
                    <a:bodyPr/>
                    <a:lstStyle/>
                    <a:p>
                      <a:r>
                        <a:rPr lang="en-US" dirty="0"/>
                        <a:t>Bit </a:t>
                      </a:r>
                      <a:r>
                        <a:rPr lang="en-US" dirty="0" err="1"/>
                        <a:t>TopN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48759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CC(</a:t>
                      </a:r>
                      <a:r>
                        <a:rPr lang="en-US" dirty="0" err="1"/>
                        <a:t>fF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5.51138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44.1662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88.2156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352.801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705.712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1413.26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29736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16.0060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64.0131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256.425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63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302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446D-3B2E-5374-7A95-8D108420F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AF62E-9716-2B63-4287-1896246A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Final Layout – SAR-ADC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49BE5C9-923E-0AF3-C67A-90B690FBC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1EC6207F-C735-46C2-59F4-EF60C9F0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27" r="3555"/>
          <a:stretch/>
        </p:blipFill>
        <p:spPr>
          <a:xfrm>
            <a:off x="342246" y="1685925"/>
            <a:ext cx="5624594" cy="3486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C94E23-56A7-6B72-54AA-8B9759116409}"/>
              </a:ext>
            </a:extLst>
          </p:cNvPr>
          <p:cNvSpPr/>
          <p:nvPr/>
        </p:nvSpPr>
        <p:spPr>
          <a:xfrm>
            <a:off x="962026" y="1528763"/>
            <a:ext cx="2347912" cy="148589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76239-118A-2906-AC99-43AAB43C7591}"/>
              </a:ext>
            </a:extLst>
          </p:cNvPr>
          <p:cNvSpPr/>
          <p:nvPr/>
        </p:nvSpPr>
        <p:spPr>
          <a:xfrm>
            <a:off x="3128962" y="3428999"/>
            <a:ext cx="1357313" cy="14858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C92888-2A18-9116-8EB7-49121C58AF79}"/>
              </a:ext>
            </a:extLst>
          </p:cNvPr>
          <p:cNvSpPr/>
          <p:nvPr/>
        </p:nvSpPr>
        <p:spPr>
          <a:xfrm>
            <a:off x="609600" y="3119438"/>
            <a:ext cx="1447800" cy="213836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91D889-F727-6D2E-BD48-463462590FA6}"/>
              </a:ext>
            </a:extLst>
          </p:cNvPr>
          <p:cNvSpPr/>
          <p:nvPr/>
        </p:nvSpPr>
        <p:spPr>
          <a:xfrm>
            <a:off x="2108775" y="3126106"/>
            <a:ext cx="431958" cy="2138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94C776-F6A7-E211-BD3B-F7F4CE4CB6D9}"/>
              </a:ext>
            </a:extLst>
          </p:cNvPr>
          <p:cNvSpPr/>
          <p:nvPr/>
        </p:nvSpPr>
        <p:spPr>
          <a:xfrm>
            <a:off x="4543425" y="4243388"/>
            <a:ext cx="923925" cy="4524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B5D55-D08A-8866-D8A8-95F91AB0960C}"/>
              </a:ext>
            </a:extLst>
          </p:cNvPr>
          <p:cNvSpPr/>
          <p:nvPr/>
        </p:nvSpPr>
        <p:spPr>
          <a:xfrm>
            <a:off x="1781175" y="3381375"/>
            <a:ext cx="200026" cy="31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A5B7F4-B682-0AB1-196A-E18BF677FA96}"/>
              </a:ext>
            </a:extLst>
          </p:cNvPr>
          <p:cNvSpPr/>
          <p:nvPr/>
        </p:nvSpPr>
        <p:spPr>
          <a:xfrm>
            <a:off x="1779149" y="4447335"/>
            <a:ext cx="200026" cy="31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B00B91-C317-D8E4-58A4-5063E644A98E}"/>
              </a:ext>
            </a:extLst>
          </p:cNvPr>
          <p:cNvGrpSpPr/>
          <p:nvPr/>
        </p:nvGrpSpPr>
        <p:grpSpPr>
          <a:xfrm>
            <a:off x="6225162" y="1364874"/>
            <a:ext cx="5676998" cy="4552950"/>
            <a:chOff x="6248302" y="1685925"/>
            <a:chExt cx="5544303" cy="34196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549ADE-6A67-2852-DC65-68F3AC352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5281" r="22737"/>
            <a:stretch/>
          </p:blipFill>
          <p:spPr>
            <a:xfrm>
              <a:off x="6248302" y="1685925"/>
              <a:ext cx="5544303" cy="341962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0EF75D-BF62-F818-5C8E-C7D8EFFA5ABD}"/>
                </a:ext>
              </a:extLst>
            </p:cNvPr>
            <p:cNvSpPr/>
            <p:nvPr/>
          </p:nvSpPr>
          <p:spPr>
            <a:xfrm>
              <a:off x="7755731" y="3086100"/>
              <a:ext cx="316707" cy="97632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1B7D15-4895-C76F-53CC-9B596C958B0D}"/>
                </a:ext>
              </a:extLst>
            </p:cNvPr>
            <p:cNvSpPr/>
            <p:nvPr/>
          </p:nvSpPr>
          <p:spPr>
            <a:xfrm>
              <a:off x="9782175" y="2662238"/>
              <a:ext cx="833438" cy="98107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B35E7C-C93F-08A7-9BAF-9FE5EA9B05F7}"/>
                </a:ext>
              </a:extLst>
            </p:cNvPr>
            <p:cNvSpPr/>
            <p:nvPr/>
          </p:nvSpPr>
          <p:spPr>
            <a:xfrm>
              <a:off x="7791924" y="2233614"/>
              <a:ext cx="1542575" cy="81557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F7E22C-BAEE-AAA8-FEC4-982A91BBA57C}"/>
                </a:ext>
              </a:extLst>
            </p:cNvPr>
            <p:cNvSpPr/>
            <p:nvPr/>
          </p:nvSpPr>
          <p:spPr>
            <a:xfrm>
              <a:off x="7791923" y="3235524"/>
              <a:ext cx="1542575" cy="81557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20C1A3-44AE-D325-0BA6-15E7CB364CED}"/>
                </a:ext>
              </a:extLst>
            </p:cNvPr>
            <p:cNvSpPr/>
            <p:nvPr/>
          </p:nvSpPr>
          <p:spPr>
            <a:xfrm>
              <a:off x="9359503" y="3049192"/>
              <a:ext cx="386953" cy="258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579FF3-A323-0AF9-C3A5-58ECA607EE9B}"/>
                </a:ext>
              </a:extLst>
            </p:cNvPr>
            <p:cNvSpPr/>
            <p:nvPr/>
          </p:nvSpPr>
          <p:spPr>
            <a:xfrm>
              <a:off x="9267825" y="3049192"/>
              <a:ext cx="102393" cy="152399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1552C8-79C3-D406-5EE8-0ECF9741E5BC}"/>
                </a:ext>
              </a:extLst>
            </p:cNvPr>
            <p:cNvSpPr/>
            <p:nvPr/>
          </p:nvSpPr>
          <p:spPr>
            <a:xfrm>
              <a:off x="10615613" y="2019300"/>
              <a:ext cx="639365" cy="228123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1FAF0B-96BF-6653-F41F-4020C5B2E4F5}"/>
                </a:ext>
              </a:extLst>
            </p:cNvPr>
            <p:cNvSpPr/>
            <p:nvPr/>
          </p:nvSpPr>
          <p:spPr>
            <a:xfrm>
              <a:off x="7791923" y="4071585"/>
              <a:ext cx="3438051" cy="22895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63CA8A-D15D-55AB-456B-71404741115B}"/>
                </a:ext>
              </a:extLst>
            </p:cNvPr>
            <p:cNvSpPr/>
            <p:nvPr/>
          </p:nvSpPr>
          <p:spPr>
            <a:xfrm>
              <a:off x="7791924" y="2025972"/>
              <a:ext cx="3438051" cy="22895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ED850B-3AD8-96A5-28A0-2B9300E6BE38}"/>
              </a:ext>
            </a:extLst>
          </p:cNvPr>
          <p:cNvSpPr txBox="1"/>
          <p:nvPr/>
        </p:nvSpPr>
        <p:spPr>
          <a:xfrm>
            <a:off x="937022" y="936130"/>
            <a:ext cx="3344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SE-DE-Nonoverlapping Generator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F478D3-6677-5808-4904-7ADE226185D6}"/>
              </a:ext>
            </a:extLst>
          </p:cNvPr>
          <p:cNvSpPr txBox="1"/>
          <p:nvPr/>
        </p:nvSpPr>
        <p:spPr>
          <a:xfrm>
            <a:off x="585788" y="5283518"/>
            <a:ext cx="1594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CDAC &amp; Switch Array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F88729-79AA-C3A8-C0F2-B7C5A38418FD}"/>
              </a:ext>
            </a:extLst>
          </p:cNvPr>
          <p:cNvSpPr txBox="1"/>
          <p:nvPr/>
        </p:nvSpPr>
        <p:spPr>
          <a:xfrm>
            <a:off x="2037160" y="5276850"/>
            <a:ext cx="1594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Comparator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046829-B50D-AEA1-EBE2-5412E42FD077}"/>
              </a:ext>
            </a:extLst>
          </p:cNvPr>
          <p:cNvSpPr txBox="1"/>
          <p:nvPr/>
        </p:nvSpPr>
        <p:spPr>
          <a:xfrm>
            <a:off x="4468974" y="4718835"/>
            <a:ext cx="208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Digital Output</a:t>
            </a: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B9696A-52B7-115C-F581-900D81F5CE61}"/>
              </a:ext>
            </a:extLst>
          </p:cNvPr>
          <p:cNvSpPr txBox="1"/>
          <p:nvPr/>
        </p:nvSpPr>
        <p:spPr>
          <a:xfrm>
            <a:off x="3041306" y="3051274"/>
            <a:ext cx="208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SAR Digital Logic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955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E1BFC-1A22-DCA5-8B09-D9B4210C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2CB869-C83C-50E8-B8DF-EBA44A87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Final Layout – SAR-ADC after Dummy Fill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6BD7C48-1E42-4D09-1DAB-5F98A6B83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8" name="Picture 7" descr="A close up of a computer chip&#10;&#10;Description automatically generated">
            <a:extLst>
              <a:ext uri="{FF2B5EF4-FFF2-40B4-BE49-F238E27FC236}">
                <a16:creationId xmlns:a16="http://schemas.microsoft.com/office/drawing/2014/main" id="{A2BED508-ACF4-9069-3C34-FADD04E5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32" y="1091575"/>
            <a:ext cx="3877106" cy="3942820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AB661FF-22C1-FCB1-58E8-D5774B8399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3131"/>
          <a:stretch/>
        </p:blipFill>
        <p:spPr>
          <a:xfrm>
            <a:off x="431507" y="1091575"/>
            <a:ext cx="5631771" cy="3942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2B666-48D8-C450-7634-D17D4481F118}"/>
              </a:ext>
            </a:extLst>
          </p:cNvPr>
          <p:cNvSpPr txBox="1"/>
          <p:nvPr/>
        </p:nvSpPr>
        <p:spPr>
          <a:xfrm>
            <a:off x="9232323" y="1049482"/>
            <a:ext cx="256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SNR: 52.3 dB after dummy fill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DC491-2993-6193-0ECE-0F996A42F9C7}"/>
              </a:ext>
            </a:extLst>
          </p:cNvPr>
          <p:cNvSpPr txBox="1"/>
          <p:nvPr/>
        </p:nvSpPr>
        <p:spPr>
          <a:xfrm>
            <a:off x="528638" y="5157788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Layout after dummy fill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BD91E-3A03-90E1-67B0-24C06623E3D8}"/>
              </a:ext>
            </a:extLst>
          </p:cNvPr>
          <p:cNvSpPr txBox="1"/>
          <p:nvPr/>
        </p:nvSpPr>
        <p:spPr>
          <a:xfrm>
            <a:off x="5160385" y="5157788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Die Photo</a:t>
            </a:r>
          </a:p>
        </p:txBody>
      </p:sp>
    </p:spTree>
    <p:extLst>
      <p:ext uri="{BB962C8B-B14F-4D97-AF65-F5344CB8AC3E}">
        <p14:creationId xmlns:p14="http://schemas.microsoft.com/office/powerpoint/2010/main" val="3511448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9DCC-04F6-3899-08FE-585460C53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92DA28-C75A-9826-A5C5-08E07899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Mega Group 2 Chip Photos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336E96CC-9565-3270-17E0-E917574E5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1848C5-7AD9-412A-F13A-A0A53280F920}"/>
              </a:ext>
            </a:extLst>
          </p:cNvPr>
          <p:cNvSpPr txBox="1"/>
          <p:nvPr/>
        </p:nvSpPr>
        <p:spPr>
          <a:xfrm>
            <a:off x="5829300" y="2288413"/>
            <a:ext cx="197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Location of our SAR Core</a:t>
            </a:r>
          </a:p>
        </p:txBody>
      </p:sp>
      <p:pic>
        <p:nvPicPr>
          <p:cNvPr id="21" name="Picture 2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6A8CF71-AF2D-7C47-9BC5-AA301BE6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045" y="1017603"/>
            <a:ext cx="3488781" cy="56046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8B4C55-72B9-4ABC-DC0F-8FCA37FF76D5}"/>
              </a:ext>
            </a:extLst>
          </p:cNvPr>
          <p:cNvSpPr/>
          <p:nvPr/>
        </p:nvSpPr>
        <p:spPr>
          <a:xfrm>
            <a:off x="8941377" y="3429001"/>
            <a:ext cx="800101" cy="91959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4558E-C61A-AA13-62CA-49449A9F32E4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7805738" y="2611579"/>
            <a:ext cx="1135639" cy="127722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omputer chip with green and white lines&#10;&#10;Description automatically generated">
            <a:extLst>
              <a:ext uri="{FF2B5EF4-FFF2-40B4-BE49-F238E27FC236}">
                <a16:creationId xmlns:a16="http://schemas.microsoft.com/office/drawing/2014/main" id="{4C4B8CB1-F001-E557-82A1-A1BCEDD9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3" y="1017603"/>
            <a:ext cx="4750844" cy="584039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90CB3-A134-115C-1C4E-9099360DAED9}"/>
              </a:ext>
            </a:extLst>
          </p:cNvPr>
          <p:cNvCxnSpPr>
            <a:cxnSpLocks/>
            <a:stCxn id="17" idx="1"/>
            <a:endCxn id="32" idx="3"/>
          </p:cNvCxnSpPr>
          <p:nvPr/>
        </p:nvCxnSpPr>
        <p:spPr>
          <a:xfrm flipH="1">
            <a:off x="3195638" y="2611579"/>
            <a:ext cx="2633662" cy="126769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06257B-9634-FDDA-F40B-A4BFE1D0CD01}"/>
              </a:ext>
            </a:extLst>
          </p:cNvPr>
          <p:cNvSpPr/>
          <p:nvPr/>
        </p:nvSpPr>
        <p:spPr>
          <a:xfrm>
            <a:off x="2301586" y="3409951"/>
            <a:ext cx="894052" cy="93864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383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5E1DA-645B-79F2-B2CF-714C6C4CB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2778CB-E1D6-0CB1-ED4B-20D0D95D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dirty="0"/>
              <a:t>Chip-Testing Review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D8D816-26A7-9F58-A218-7625C8CAB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7B1AFAD2-DFEE-80BC-1AE2-477CF5E593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DF401-15C2-9F3C-BB5D-401D0FDA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906E66-785D-8D08-D405-10493118C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4B540-8BE0-6249-F6E5-8187BAED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MotherBoard</a:t>
            </a:r>
            <a:r>
              <a:rPr lang="en-US" dirty="0"/>
              <a:t> </a:t>
            </a:r>
            <a:r>
              <a:rPr lang="en-US" dirty="0" err="1"/>
              <a:t>BlockDiagram</a:t>
            </a:r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C2AFCE69-27F0-0BBA-2F8F-5A560E7A31D3}"/>
              </a:ext>
            </a:extLst>
          </p:cNvPr>
          <p:cNvSpPr/>
          <p:nvPr/>
        </p:nvSpPr>
        <p:spPr>
          <a:xfrm rot="5400000">
            <a:off x="2208945" y="3064269"/>
            <a:ext cx="1443520" cy="1012005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799339-A765-8D72-0CC1-D8503DAEBB98}"/>
                  </a:ext>
                </a:extLst>
              </p:cNvPr>
              <p:cNvSpPr txBox="1"/>
              <p:nvPr/>
            </p:nvSpPr>
            <p:spPr>
              <a:xfrm>
                <a:off x="1833941" y="4380122"/>
                <a:ext cx="1869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Low Pass Filter(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=500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799339-A765-8D72-0CC1-D8503DAEB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941" y="4380122"/>
                <a:ext cx="1869896" cy="523220"/>
              </a:xfrm>
              <a:prstGeom prst="rect">
                <a:avLst/>
              </a:prstGeom>
              <a:blipFill>
                <a:blip r:embed="rId3"/>
                <a:stretch>
                  <a:fillRect l="-977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C9A6E9-5990-1937-EAE6-8CA32DE4F7F1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1410131" y="3570269"/>
            <a:ext cx="1014572" cy="3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CE52B9-531A-7EF7-AE98-1510BA7C735E}"/>
              </a:ext>
            </a:extLst>
          </p:cNvPr>
          <p:cNvSpPr txBox="1"/>
          <p:nvPr/>
        </p:nvSpPr>
        <p:spPr>
          <a:xfrm>
            <a:off x="2468369" y="3416382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LPF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B99CA63-34C9-9004-3B0C-56B0732F03EB}"/>
              </a:ext>
            </a:extLst>
          </p:cNvPr>
          <p:cNvSpPr/>
          <p:nvPr/>
        </p:nvSpPr>
        <p:spPr>
          <a:xfrm rot="5400000">
            <a:off x="4991530" y="3064268"/>
            <a:ext cx="1443520" cy="1012005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39880B-DB70-5278-6E9F-EEF2AF8A6CDD}"/>
              </a:ext>
            </a:extLst>
          </p:cNvPr>
          <p:cNvCxnSpPr>
            <a:cxnSpLocks/>
            <a:endCxn id="34" idx="3"/>
          </p:cNvCxnSpPr>
          <p:nvPr/>
        </p:nvCxnSpPr>
        <p:spPr>
          <a:xfrm>
            <a:off x="4392205" y="3570270"/>
            <a:ext cx="815083" cy="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B75099-FEE2-965F-1135-4044BB898049}"/>
              </a:ext>
            </a:extLst>
          </p:cNvPr>
          <p:cNvCxnSpPr/>
          <p:nvPr/>
        </p:nvCxnSpPr>
        <p:spPr>
          <a:xfrm>
            <a:off x="3703837" y="3570270"/>
            <a:ext cx="32363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089FFD-C747-5B34-98F0-C4973C1E262C}"/>
              </a:ext>
            </a:extLst>
          </p:cNvPr>
          <p:cNvCxnSpPr/>
          <p:nvPr/>
        </p:nvCxnSpPr>
        <p:spPr>
          <a:xfrm flipV="1">
            <a:off x="4027472" y="3375062"/>
            <a:ext cx="364733" cy="19521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637516-064B-1DCA-4ACF-F41C2338D0CF}"/>
              </a:ext>
            </a:extLst>
          </p:cNvPr>
          <p:cNvCxnSpPr>
            <a:cxnSpLocks/>
          </p:cNvCxnSpPr>
          <p:nvPr/>
        </p:nvCxnSpPr>
        <p:spPr>
          <a:xfrm>
            <a:off x="3434140" y="3570272"/>
            <a:ext cx="367301" cy="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6A5C0D-078C-85F5-1A6E-6E5090E3FCEF}"/>
              </a:ext>
            </a:extLst>
          </p:cNvPr>
          <p:cNvSpPr txBox="1"/>
          <p:nvPr/>
        </p:nvSpPr>
        <p:spPr>
          <a:xfrm>
            <a:off x="5303181" y="3416384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A83628-5C0D-1A14-8347-19CB95ACFCCA}"/>
              </a:ext>
            </a:extLst>
          </p:cNvPr>
          <p:cNvSpPr txBox="1"/>
          <p:nvPr/>
        </p:nvSpPr>
        <p:spPr>
          <a:xfrm>
            <a:off x="3763771" y="3682839"/>
            <a:ext cx="81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Jumper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417B56-DA03-B87F-AC5D-F6A6EA5CAF9A}"/>
              </a:ext>
            </a:extLst>
          </p:cNvPr>
          <p:cNvCxnSpPr>
            <a:cxnSpLocks/>
          </p:cNvCxnSpPr>
          <p:nvPr/>
        </p:nvCxnSpPr>
        <p:spPr>
          <a:xfrm>
            <a:off x="7174789" y="3570273"/>
            <a:ext cx="450350" cy="3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68C0F-B802-4F8A-6DB0-791A5C49F285}"/>
              </a:ext>
            </a:extLst>
          </p:cNvPr>
          <p:cNvCxnSpPr>
            <a:cxnSpLocks/>
          </p:cNvCxnSpPr>
          <p:nvPr/>
        </p:nvCxnSpPr>
        <p:spPr>
          <a:xfrm flipV="1">
            <a:off x="6810056" y="3375065"/>
            <a:ext cx="364733" cy="19521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38932B-4638-3E73-D6C3-FA4410048304}"/>
              </a:ext>
            </a:extLst>
          </p:cNvPr>
          <p:cNvCxnSpPr>
            <a:cxnSpLocks/>
          </p:cNvCxnSpPr>
          <p:nvPr/>
        </p:nvCxnSpPr>
        <p:spPr>
          <a:xfrm>
            <a:off x="6216724" y="3570275"/>
            <a:ext cx="593332" cy="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D8EE372-3211-6C17-EF59-B0CBF176AF5B}"/>
              </a:ext>
            </a:extLst>
          </p:cNvPr>
          <p:cNvSpPr/>
          <p:nvPr/>
        </p:nvSpPr>
        <p:spPr>
          <a:xfrm rot="5400000">
            <a:off x="7452192" y="3064267"/>
            <a:ext cx="1443520" cy="1012005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707B0-CACE-80F3-43F6-7B31AA66798C}"/>
              </a:ext>
            </a:extLst>
          </p:cNvPr>
          <p:cNvSpPr txBox="1"/>
          <p:nvPr/>
        </p:nvSpPr>
        <p:spPr>
          <a:xfrm>
            <a:off x="7702194" y="3375062"/>
            <a:ext cx="92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SE-DE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F5D25C-2811-6194-6014-F47098C8BEEB}"/>
              </a:ext>
            </a:extLst>
          </p:cNvPr>
          <p:cNvSpPr txBox="1"/>
          <p:nvPr/>
        </p:nvSpPr>
        <p:spPr>
          <a:xfrm>
            <a:off x="6531799" y="3682839"/>
            <a:ext cx="81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Jumper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27B6F1-AC1B-97F3-2A80-018AA6981BDE}"/>
              </a:ext>
            </a:extLst>
          </p:cNvPr>
          <p:cNvCxnSpPr>
            <a:cxnSpLocks/>
          </p:cNvCxnSpPr>
          <p:nvPr/>
        </p:nvCxnSpPr>
        <p:spPr>
          <a:xfrm>
            <a:off x="8272415" y="3286021"/>
            <a:ext cx="900700" cy="0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B05980B-EC15-3A0C-4161-1662E2C38759}"/>
              </a:ext>
            </a:extLst>
          </p:cNvPr>
          <p:cNvSpPr txBox="1"/>
          <p:nvPr/>
        </p:nvSpPr>
        <p:spPr>
          <a:xfrm>
            <a:off x="1410131" y="3286021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4A4CA7-C5D6-834B-BA37-23FF5725A2AF}"/>
              </a:ext>
            </a:extLst>
          </p:cNvPr>
          <p:cNvSpPr txBox="1"/>
          <p:nvPr/>
        </p:nvSpPr>
        <p:spPr>
          <a:xfrm>
            <a:off x="8320360" y="2987481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SIN_P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70F044A-A86D-D794-2A5C-60654809B7ED}"/>
              </a:ext>
            </a:extLst>
          </p:cNvPr>
          <p:cNvCxnSpPr>
            <a:cxnSpLocks/>
          </p:cNvCxnSpPr>
          <p:nvPr/>
        </p:nvCxnSpPr>
        <p:spPr>
          <a:xfrm>
            <a:off x="8251007" y="3877198"/>
            <a:ext cx="1014572" cy="0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8F95396-8CC8-DAA5-1FCD-AD0CF72A66EF}"/>
              </a:ext>
            </a:extLst>
          </p:cNvPr>
          <p:cNvSpPr txBox="1"/>
          <p:nvPr/>
        </p:nvSpPr>
        <p:spPr>
          <a:xfrm>
            <a:off x="8432518" y="3842447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C6B24C-3444-8338-AAB3-3A3773BB689A}"/>
              </a:ext>
            </a:extLst>
          </p:cNvPr>
          <p:cNvSpPr txBox="1"/>
          <p:nvPr/>
        </p:nvSpPr>
        <p:spPr>
          <a:xfrm>
            <a:off x="4648632" y="4398865"/>
            <a:ext cx="1831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 Signal (Maintain drive strengthen)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F385EB-1204-9CFF-0F9B-1212D8848C45}"/>
              </a:ext>
            </a:extLst>
          </p:cNvPr>
          <p:cNvSpPr txBox="1"/>
          <p:nvPr/>
        </p:nvSpPr>
        <p:spPr>
          <a:xfrm>
            <a:off x="7112718" y="4379936"/>
            <a:ext cx="183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Single-ended to Differential Ended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28A34A-3057-581B-40CD-83433098C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2" y="3187892"/>
            <a:ext cx="2286428" cy="7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A313BAC-DE0A-F75E-0ED0-4C49E5C8EF29}"/>
              </a:ext>
            </a:extLst>
          </p:cNvPr>
          <p:cNvSpPr/>
          <p:nvPr/>
        </p:nvSpPr>
        <p:spPr>
          <a:xfrm>
            <a:off x="469186" y="3375065"/>
            <a:ext cx="853819" cy="3490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7D90ECC-6A64-6462-518E-7D5A086392D6}"/>
              </a:ext>
            </a:extLst>
          </p:cNvPr>
          <p:cNvSpPr txBox="1"/>
          <p:nvPr/>
        </p:nvSpPr>
        <p:spPr>
          <a:xfrm>
            <a:off x="584978" y="3395724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4D3E970-878F-CDCB-71F7-97CDFB99E615}"/>
              </a:ext>
            </a:extLst>
          </p:cNvPr>
          <p:cNvCxnSpPr>
            <a:cxnSpLocks/>
          </p:cNvCxnSpPr>
          <p:nvPr/>
        </p:nvCxnSpPr>
        <p:spPr>
          <a:xfrm>
            <a:off x="1410130" y="5361397"/>
            <a:ext cx="7855449" cy="3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C9206D7-A214-2069-9814-520239A88BD3}"/>
              </a:ext>
            </a:extLst>
          </p:cNvPr>
          <p:cNvSpPr txBox="1"/>
          <p:nvPr/>
        </p:nvSpPr>
        <p:spPr>
          <a:xfrm>
            <a:off x="1418898" y="5027525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396690-84E4-1395-C7F6-C6F4A4176CBF}"/>
              </a:ext>
            </a:extLst>
          </p:cNvPr>
          <p:cNvSpPr/>
          <p:nvPr/>
        </p:nvSpPr>
        <p:spPr>
          <a:xfrm>
            <a:off x="463518" y="5160752"/>
            <a:ext cx="853819" cy="3490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442679-8605-3666-2A1B-ACE0F3FDC101}"/>
              </a:ext>
            </a:extLst>
          </p:cNvPr>
          <p:cNvSpPr txBox="1"/>
          <p:nvPr/>
        </p:nvSpPr>
        <p:spPr>
          <a:xfrm>
            <a:off x="584977" y="5181412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</a:t>
            </a:r>
          </a:p>
        </p:txBody>
      </p:sp>
      <p:pic>
        <p:nvPicPr>
          <p:cNvPr id="1030" name="Picture 6" descr="Generic 3 Pin Header | Upverter">
            <a:extLst>
              <a:ext uri="{FF2B5EF4-FFF2-40B4-BE49-F238E27FC236}">
                <a16:creationId xmlns:a16="http://schemas.microsoft.com/office/drawing/2014/main" id="{1CF155B3-31E8-22EE-8F84-802D914C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78" y="4337449"/>
            <a:ext cx="780044" cy="6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930866-26E8-FC93-5DCB-5DC0B1113123}"/>
              </a:ext>
            </a:extLst>
          </p:cNvPr>
          <p:cNvCxnSpPr>
            <a:cxnSpLocks/>
          </p:cNvCxnSpPr>
          <p:nvPr/>
        </p:nvCxnSpPr>
        <p:spPr>
          <a:xfrm flipV="1">
            <a:off x="9265579" y="4859676"/>
            <a:ext cx="0" cy="50172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D27CDCC-6625-119F-85F6-B4F6C23B4F2A}"/>
              </a:ext>
            </a:extLst>
          </p:cNvPr>
          <p:cNvCxnSpPr>
            <a:cxnSpLocks/>
          </p:cNvCxnSpPr>
          <p:nvPr/>
        </p:nvCxnSpPr>
        <p:spPr>
          <a:xfrm>
            <a:off x="9265579" y="3877198"/>
            <a:ext cx="0" cy="655647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0C42C9B-CBB5-DC6D-FD39-85F1E3B5D909}"/>
              </a:ext>
            </a:extLst>
          </p:cNvPr>
          <p:cNvCxnSpPr>
            <a:cxnSpLocks/>
          </p:cNvCxnSpPr>
          <p:nvPr/>
        </p:nvCxnSpPr>
        <p:spPr>
          <a:xfrm flipV="1">
            <a:off x="10288646" y="3626336"/>
            <a:ext cx="0" cy="101521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92563A-BFE8-6FB7-CB81-7E137B96F8EA}"/>
              </a:ext>
            </a:extLst>
          </p:cNvPr>
          <p:cNvCxnSpPr>
            <a:cxnSpLocks/>
          </p:cNvCxnSpPr>
          <p:nvPr/>
        </p:nvCxnSpPr>
        <p:spPr>
          <a:xfrm>
            <a:off x="9265579" y="4678718"/>
            <a:ext cx="105123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6" descr="Generic 3 Pin Header | Upverter">
            <a:extLst>
              <a:ext uri="{FF2B5EF4-FFF2-40B4-BE49-F238E27FC236}">
                <a16:creationId xmlns:a16="http://schemas.microsoft.com/office/drawing/2014/main" id="{E5C8B5A4-2C09-89E9-0405-3B3E3BC1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89" y="2081103"/>
            <a:ext cx="780044" cy="6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AD6AE48-0088-FCC5-4001-B2D16948CCB2}"/>
              </a:ext>
            </a:extLst>
          </p:cNvPr>
          <p:cNvCxnSpPr>
            <a:cxnSpLocks/>
          </p:cNvCxnSpPr>
          <p:nvPr/>
        </p:nvCxnSpPr>
        <p:spPr>
          <a:xfrm flipV="1">
            <a:off x="9198241" y="2590800"/>
            <a:ext cx="0" cy="69522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786A08F-9540-A688-5CBD-044F7E5F3336}"/>
              </a:ext>
            </a:extLst>
          </p:cNvPr>
          <p:cNvCxnSpPr>
            <a:cxnSpLocks/>
          </p:cNvCxnSpPr>
          <p:nvPr/>
        </p:nvCxnSpPr>
        <p:spPr>
          <a:xfrm flipV="1">
            <a:off x="912641" y="1848172"/>
            <a:ext cx="8306896" cy="1724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6A633B8-853D-EDBE-48F3-2D1D9F85F4AF}"/>
              </a:ext>
            </a:extLst>
          </p:cNvPr>
          <p:cNvCxnSpPr>
            <a:cxnSpLocks/>
          </p:cNvCxnSpPr>
          <p:nvPr/>
        </p:nvCxnSpPr>
        <p:spPr>
          <a:xfrm flipV="1">
            <a:off x="912641" y="1865413"/>
            <a:ext cx="0" cy="1420608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8D4510A-E091-12EC-7C35-57588E16BE87}"/>
              </a:ext>
            </a:extLst>
          </p:cNvPr>
          <p:cNvCxnSpPr>
            <a:cxnSpLocks/>
          </p:cNvCxnSpPr>
          <p:nvPr/>
        </p:nvCxnSpPr>
        <p:spPr>
          <a:xfrm>
            <a:off x="9203003" y="1848534"/>
            <a:ext cx="0" cy="42317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8EC3029-9373-4049-BC3D-E5CFFE079515}"/>
              </a:ext>
            </a:extLst>
          </p:cNvPr>
          <p:cNvCxnSpPr>
            <a:cxnSpLocks/>
          </p:cNvCxnSpPr>
          <p:nvPr/>
        </p:nvCxnSpPr>
        <p:spPr>
          <a:xfrm>
            <a:off x="9219537" y="2422372"/>
            <a:ext cx="105123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E8DA810-260B-8A23-42C0-6DA54DB12044}"/>
              </a:ext>
            </a:extLst>
          </p:cNvPr>
          <p:cNvCxnSpPr>
            <a:cxnSpLocks/>
          </p:cNvCxnSpPr>
          <p:nvPr/>
        </p:nvCxnSpPr>
        <p:spPr>
          <a:xfrm>
            <a:off x="10270775" y="2422372"/>
            <a:ext cx="0" cy="101753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E21C16C-3DC2-B92D-79AC-E09E0D772819}"/>
              </a:ext>
            </a:extLst>
          </p:cNvPr>
          <p:cNvSpPr txBox="1"/>
          <p:nvPr/>
        </p:nvSpPr>
        <p:spPr>
          <a:xfrm>
            <a:off x="3920521" y="1462298"/>
            <a:ext cx="156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Bypass- Method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07F033B-6C1E-56C4-8A6B-E0D8C8632749}"/>
              </a:ext>
            </a:extLst>
          </p:cNvPr>
          <p:cNvSpPr txBox="1"/>
          <p:nvPr/>
        </p:nvSpPr>
        <p:spPr>
          <a:xfrm>
            <a:off x="3901472" y="5470896"/>
            <a:ext cx="156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Bypass- Method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EEA9EB3-A1F5-B806-E179-1511F800BF1B}"/>
              </a:ext>
            </a:extLst>
          </p:cNvPr>
          <p:cNvSpPr txBox="1"/>
          <p:nvPr/>
        </p:nvSpPr>
        <p:spPr>
          <a:xfrm>
            <a:off x="3351814" y="2661009"/>
            <a:ext cx="156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SE/DE- Method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020EB4D-D532-64CF-6705-9D59D097D72D}"/>
              </a:ext>
            </a:extLst>
          </p:cNvPr>
          <p:cNvSpPr/>
          <p:nvPr/>
        </p:nvSpPr>
        <p:spPr>
          <a:xfrm>
            <a:off x="10614387" y="5160752"/>
            <a:ext cx="853819" cy="3490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D4783DC-EF80-1EA2-3F7E-625B72E18515}"/>
              </a:ext>
            </a:extLst>
          </p:cNvPr>
          <p:cNvSpPr txBox="1"/>
          <p:nvPr/>
        </p:nvSpPr>
        <p:spPr>
          <a:xfrm>
            <a:off x="10977739" y="4532845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CLK</a:t>
            </a:r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36E7BB7A-96BC-C25E-2658-5661F05DD966}"/>
              </a:ext>
            </a:extLst>
          </p:cNvPr>
          <p:cNvCxnSpPr>
            <a:cxnSpLocks/>
            <a:stCxn id="1031" idx="0"/>
            <a:endCxn id="1026" idx="2"/>
          </p:cNvCxnSpPr>
          <p:nvPr/>
        </p:nvCxnSpPr>
        <p:spPr>
          <a:xfrm flipH="1" flipV="1">
            <a:off x="11033976" y="3911332"/>
            <a:ext cx="7321" cy="124942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665539-5793-D785-80DA-25D9E63553BF}"/>
              </a:ext>
            </a:extLst>
          </p:cNvPr>
          <p:cNvSpPr/>
          <p:nvPr/>
        </p:nvSpPr>
        <p:spPr>
          <a:xfrm>
            <a:off x="11057052" y="1992449"/>
            <a:ext cx="747815" cy="4468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71C94-3926-7348-FD2D-88AA4D5E6521}"/>
              </a:ext>
            </a:extLst>
          </p:cNvPr>
          <p:cNvCxnSpPr>
            <a:cxnSpLocks/>
          </p:cNvCxnSpPr>
          <p:nvPr/>
        </p:nvCxnSpPr>
        <p:spPr>
          <a:xfrm flipH="1" flipV="1">
            <a:off x="11453280" y="2452613"/>
            <a:ext cx="397642" cy="85693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26486D-8590-75FC-4FE1-1FCAC07F0A78}"/>
              </a:ext>
            </a:extLst>
          </p:cNvPr>
          <p:cNvSpPr txBox="1"/>
          <p:nvPr/>
        </p:nvSpPr>
        <p:spPr>
          <a:xfrm>
            <a:off x="11118153" y="2064947"/>
            <a:ext cx="92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53E0-FF96-9384-0224-0E240E989E85}"/>
              </a:ext>
            </a:extLst>
          </p:cNvPr>
          <p:cNvSpPr txBox="1"/>
          <p:nvPr/>
        </p:nvSpPr>
        <p:spPr>
          <a:xfrm>
            <a:off x="10781870" y="5184996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</a:t>
            </a:r>
          </a:p>
        </p:txBody>
      </p:sp>
    </p:spTree>
    <p:extLst>
      <p:ext uri="{BB962C8B-B14F-4D97-AF65-F5344CB8AC3E}">
        <p14:creationId xmlns:p14="http://schemas.microsoft.com/office/powerpoint/2010/main" val="15685023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BD4A1A8A-22C2-0882-9621-12FAEF77FC9F}"/>
              </a:ext>
            </a:extLst>
          </p:cNvPr>
          <p:cNvSpPr/>
          <p:nvPr/>
        </p:nvSpPr>
        <p:spPr>
          <a:xfrm>
            <a:off x="6320588" y="0"/>
            <a:ext cx="5871411" cy="1427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B897E5-38BE-A02F-7E27-DA6C6CC56A1C}"/>
              </a:ext>
            </a:extLst>
          </p:cNvPr>
          <p:cNvSpPr txBox="1"/>
          <p:nvPr/>
        </p:nvSpPr>
        <p:spPr>
          <a:xfrm>
            <a:off x="6689555" y="483040"/>
            <a:ext cx="536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Chip Package and Wire bonding Diagram</a:t>
            </a:r>
          </a:p>
        </p:txBody>
      </p:sp>
      <p:pic>
        <p:nvPicPr>
          <p:cNvPr id="3" name="Picture 2" descr="A computer chip with many points of light&#10;&#10;Description automatically generated">
            <a:extLst>
              <a:ext uri="{FF2B5EF4-FFF2-40B4-BE49-F238E27FC236}">
                <a16:creationId xmlns:a16="http://schemas.microsoft.com/office/drawing/2014/main" id="{5D2964ED-75A3-4B8B-ECAF-C04A92A3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505"/>
            <a:ext cx="6320588" cy="5961496"/>
          </a:xfrm>
          <a:prstGeom prst="rect">
            <a:avLst/>
          </a:prstGeom>
        </p:spPr>
      </p:pic>
      <p:pic>
        <p:nvPicPr>
          <p:cNvPr id="4" name="图片 11" descr="截屏2024-10-15 下午4.55.02">
            <a:extLst>
              <a:ext uri="{FF2B5EF4-FFF2-40B4-BE49-F238E27FC236}">
                <a16:creationId xmlns:a16="http://schemas.microsoft.com/office/drawing/2014/main" id="{37FB72BF-DFFD-901E-2200-BAECD8E81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588" y="1437236"/>
            <a:ext cx="5871412" cy="54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D645D-08F7-1A72-1690-81EC56AD2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D3811-0352-8E06-83AF-1D9431439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8B36BB-0A1C-0EEB-DC56-A8F269A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MotherBoard</a:t>
            </a:r>
            <a:r>
              <a:rPr lang="en-US" dirty="0"/>
              <a:t> + </a:t>
            </a:r>
            <a:r>
              <a:rPr lang="en-US" dirty="0" err="1"/>
              <a:t>DaugtherBoard</a:t>
            </a:r>
            <a:r>
              <a:rPr lang="en-US" dirty="0"/>
              <a:t> 3D</a:t>
            </a:r>
          </a:p>
        </p:txBody>
      </p:sp>
      <p:pic>
        <p:nvPicPr>
          <p:cNvPr id="5" name="Picture 4" descr="A green circuit board with many small holes&#10;&#10;Description automatically generated">
            <a:extLst>
              <a:ext uri="{FF2B5EF4-FFF2-40B4-BE49-F238E27FC236}">
                <a16:creationId xmlns:a16="http://schemas.microsoft.com/office/drawing/2014/main" id="{FB03EC9B-3B74-5313-D4B7-ADFE3B8B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67" y="1473902"/>
            <a:ext cx="3445508" cy="3198420"/>
          </a:xfrm>
          <a:prstGeom prst="rect">
            <a:avLst/>
          </a:prstGeom>
        </p:spPr>
      </p:pic>
      <p:pic>
        <p:nvPicPr>
          <p:cNvPr id="7" name="Picture 6" descr="A green circuit board with red tubes and wires&#10;&#10;Description automatically generated">
            <a:extLst>
              <a:ext uri="{FF2B5EF4-FFF2-40B4-BE49-F238E27FC236}">
                <a16:creationId xmlns:a16="http://schemas.microsoft.com/office/drawing/2014/main" id="{57689137-D451-FB05-8C26-A2796908A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83" y="1090611"/>
            <a:ext cx="5342949" cy="4941075"/>
          </a:xfrm>
          <a:prstGeom prst="rect">
            <a:avLst/>
          </a:prstGeom>
        </p:spPr>
      </p:pic>
      <p:pic>
        <p:nvPicPr>
          <p:cNvPr id="9" name="Picture 8" descr="A green circuit board with many small holes&#10;&#10;Description automatically generated">
            <a:extLst>
              <a:ext uri="{FF2B5EF4-FFF2-40B4-BE49-F238E27FC236}">
                <a16:creationId xmlns:a16="http://schemas.microsoft.com/office/drawing/2014/main" id="{0C7A502B-6CD5-8666-EE95-94DD90EA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79" y="1473902"/>
            <a:ext cx="4782217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026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40D4-0D7F-5DEC-32E8-FC60C514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F32799-3664-77B3-F14D-3370EE88C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B8D5C-7645-34F1-3B1E-66B13C25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92E47-9DED-D9FF-C632-714617B8522C}"/>
              </a:ext>
            </a:extLst>
          </p:cNvPr>
          <p:cNvSpPr txBox="1"/>
          <p:nvPr/>
        </p:nvSpPr>
        <p:spPr>
          <a:xfrm>
            <a:off x="698643" y="1196939"/>
            <a:ext cx="10906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 Background &amp; 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Test-Performance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Chip Design Review in Cadence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Chip-Testing Review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8537272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0A09-C5BA-AFF9-005E-9D4C4EAD4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7A37D-A04D-D7D4-3672-440A165DB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2B62F-D2A9-6CD0-BD5E-6A6BFA4B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MotherBoard</a:t>
            </a:r>
            <a:r>
              <a:rPr lang="en-US" dirty="0"/>
              <a:t> + </a:t>
            </a:r>
            <a:r>
              <a:rPr lang="en-US" dirty="0" err="1"/>
              <a:t>DaugtherBoard</a:t>
            </a:r>
            <a:endParaRPr lang="en-US" dirty="0"/>
          </a:p>
        </p:txBody>
      </p:sp>
      <p:pic>
        <p:nvPicPr>
          <p:cNvPr id="5" name="Picture 4" descr="A green circuit board with red connectors&#10;&#10;Description automatically generated">
            <a:extLst>
              <a:ext uri="{FF2B5EF4-FFF2-40B4-BE49-F238E27FC236}">
                <a16:creationId xmlns:a16="http://schemas.microsoft.com/office/drawing/2014/main" id="{CDAFA71C-6AD4-2AC5-000A-20BFA698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1" y="1145309"/>
            <a:ext cx="7112000" cy="5544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5D7F3-CFA7-AB9E-B9E5-F10FFFADFE13}"/>
              </a:ext>
            </a:extLst>
          </p:cNvPr>
          <p:cNvSpPr txBox="1"/>
          <p:nvPr/>
        </p:nvSpPr>
        <p:spPr>
          <a:xfrm>
            <a:off x="7867131" y="1149464"/>
            <a:ext cx="40362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Modularized the Design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By having jumper between each 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debugging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SE-DE / </a:t>
            </a:r>
            <a:r>
              <a:rPr lang="en-US" dirty="0" err="1"/>
              <a:t>ByPass</a:t>
            </a:r>
            <a:r>
              <a:rPr lang="en-US" dirty="0"/>
              <a:t> Options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Testability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Jumper for GND for easy </a:t>
            </a:r>
            <a:r>
              <a:rPr lang="en-US" dirty="0" err="1"/>
              <a:t>probeing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Grab &amp; Probe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Configurability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Potentiometer for tweaking the perfect </a:t>
            </a:r>
            <a:r>
              <a:rPr lang="en-US" dirty="0" err="1"/>
              <a:t>Vcm</a:t>
            </a:r>
            <a:r>
              <a:rPr lang="en-US" dirty="0"/>
              <a:t>, AVDD, AVDDESD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4-Layer Stack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Signal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DGND + AGND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-5V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6C147-C212-1F1F-95AD-D4311572E37B}"/>
              </a:ext>
            </a:extLst>
          </p:cNvPr>
          <p:cNvSpPr/>
          <p:nvPr/>
        </p:nvSpPr>
        <p:spPr>
          <a:xfrm>
            <a:off x="5722705" y="4001783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E0404-2873-76DA-78A1-FDC9FF0D2BC9}"/>
              </a:ext>
            </a:extLst>
          </p:cNvPr>
          <p:cNvSpPr/>
          <p:nvPr/>
        </p:nvSpPr>
        <p:spPr>
          <a:xfrm>
            <a:off x="4955568" y="4482956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BBC446-C712-FA4D-740B-74C8B2C6025C}"/>
              </a:ext>
            </a:extLst>
          </p:cNvPr>
          <p:cNvSpPr/>
          <p:nvPr/>
        </p:nvSpPr>
        <p:spPr>
          <a:xfrm>
            <a:off x="6166210" y="3815135"/>
            <a:ext cx="57363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6519F-ACF4-B243-41CF-2BD1E3553C7A}"/>
              </a:ext>
            </a:extLst>
          </p:cNvPr>
          <p:cNvSpPr/>
          <p:nvPr/>
        </p:nvSpPr>
        <p:spPr>
          <a:xfrm>
            <a:off x="3991513" y="4067708"/>
            <a:ext cx="57363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28726-82ED-BDEF-F9BD-3FCB59477082}"/>
              </a:ext>
            </a:extLst>
          </p:cNvPr>
          <p:cNvSpPr/>
          <p:nvPr/>
        </p:nvSpPr>
        <p:spPr>
          <a:xfrm>
            <a:off x="3991513" y="4464626"/>
            <a:ext cx="57363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1C663-1B7F-5035-E247-5602D19CA399}"/>
              </a:ext>
            </a:extLst>
          </p:cNvPr>
          <p:cNvSpPr/>
          <p:nvPr/>
        </p:nvSpPr>
        <p:spPr>
          <a:xfrm>
            <a:off x="3263757" y="3714962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BBD294-B9D0-BD14-C2C3-2023F714EA6D}"/>
              </a:ext>
            </a:extLst>
          </p:cNvPr>
          <p:cNvSpPr/>
          <p:nvPr/>
        </p:nvSpPr>
        <p:spPr>
          <a:xfrm>
            <a:off x="2618925" y="3664448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26BE6D-6DD0-E525-E9F0-28ADD42AAF07}"/>
              </a:ext>
            </a:extLst>
          </p:cNvPr>
          <p:cNvSpPr/>
          <p:nvPr/>
        </p:nvSpPr>
        <p:spPr>
          <a:xfrm>
            <a:off x="1541047" y="3626774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63F703-D18C-0CC9-CBC5-C799E93EBC55}"/>
              </a:ext>
            </a:extLst>
          </p:cNvPr>
          <p:cNvSpPr/>
          <p:nvPr/>
        </p:nvSpPr>
        <p:spPr>
          <a:xfrm>
            <a:off x="775699" y="3502626"/>
            <a:ext cx="693505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E02F2-D259-85B9-51D5-552395E3A9DA}"/>
              </a:ext>
            </a:extLst>
          </p:cNvPr>
          <p:cNvSpPr/>
          <p:nvPr/>
        </p:nvSpPr>
        <p:spPr>
          <a:xfrm>
            <a:off x="1884777" y="3514616"/>
            <a:ext cx="693505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9CD9FA-E119-54CB-E7F6-FFC394EC598A}"/>
              </a:ext>
            </a:extLst>
          </p:cNvPr>
          <p:cNvSpPr/>
          <p:nvPr/>
        </p:nvSpPr>
        <p:spPr>
          <a:xfrm>
            <a:off x="2917004" y="3526601"/>
            <a:ext cx="693505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4EBA71-90BB-8C44-E318-16C74B7FB4C9}"/>
              </a:ext>
            </a:extLst>
          </p:cNvPr>
          <p:cNvSpPr/>
          <p:nvPr/>
        </p:nvSpPr>
        <p:spPr>
          <a:xfrm>
            <a:off x="5419618" y="4735529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37F85-D4F2-B9F2-DF79-1F506B1677F4}"/>
              </a:ext>
            </a:extLst>
          </p:cNvPr>
          <p:cNvSpPr/>
          <p:nvPr/>
        </p:nvSpPr>
        <p:spPr>
          <a:xfrm>
            <a:off x="6880265" y="3664448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5967D-45DC-B087-D771-C14C420E8C92}"/>
              </a:ext>
            </a:extLst>
          </p:cNvPr>
          <p:cNvSpPr/>
          <p:nvPr/>
        </p:nvSpPr>
        <p:spPr>
          <a:xfrm>
            <a:off x="4914470" y="3526601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0618C9-4760-BCDD-6F8B-C9E1BCA82B21}"/>
              </a:ext>
            </a:extLst>
          </p:cNvPr>
          <p:cNvSpPr/>
          <p:nvPr/>
        </p:nvSpPr>
        <p:spPr>
          <a:xfrm>
            <a:off x="3294578" y="3118209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761A2-34D5-D5EE-8DA0-F8A80B651F53}"/>
              </a:ext>
            </a:extLst>
          </p:cNvPr>
          <p:cNvSpPr/>
          <p:nvPr/>
        </p:nvSpPr>
        <p:spPr>
          <a:xfrm>
            <a:off x="757718" y="3901610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90637-4C89-A7CD-064D-CF7203DBFD3E}"/>
              </a:ext>
            </a:extLst>
          </p:cNvPr>
          <p:cNvSpPr/>
          <p:nvPr/>
        </p:nvSpPr>
        <p:spPr>
          <a:xfrm>
            <a:off x="4762072" y="4482956"/>
            <a:ext cx="203772" cy="1820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ED6512-DAD8-81A1-FC49-CF193F8084FF}"/>
              </a:ext>
            </a:extLst>
          </p:cNvPr>
          <p:cNvSpPr/>
          <p:nvPr/>
        </p:nvSpPr>
        <p:spPr>
          <a:xfrm>
            <a:off x="5722705" y="4420454"/>
            <a:ext cx="303087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001853-B6EC-5B68-8005-11116034DFB4}"/>
              </a:ext>
            </a:extLst>
          </p:cNvPr>
          <p:cNvSpPr/>
          <p:nvPr/>
        </p:nvSpPr>
        <p:spPr>
          <a:xfrm>
            <a:off x="7081592" y="4019761"/>
            <a:ext cx="320085" cy="1417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FBC519-258F-E86B-1CE0-5C9F527CBA1F}"/>
              </a:ext>
            </a:extLst>
          </p:cNvPr>
          <p:cNvSpPr/>
          <p:nvPr/>
        </p:nvSpPr>
        <p:spPr>
          <a:xfrm>
            <a:off x="4625576" y="3928149"/>
            <a:ext cx="170795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72224B-59BD-25F6-5A01-07E250CA411A}"/>
              </a:ext>
            </a:extLst>
          </p:cNvPr>
          <p:cNvSpPr/>
          <p:nvPr/>
        </p:nvSpPr>
        <p:spPr>
          <a:xfrm>
            <a:off x="2683721" y="3395179"/>
            <a:ext cx="303087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590C21-967E-428A-8F56-41E74A53A4D0}"/>
              </a:ext>
            </a:extLst>
          </p:cNvPr>
          <p:cNvSpPr/>
          <p:nvPr/>
        </p:nvSpPr>
        <p:spPr>
          <a:xfrm>
            <a:off x="755131" y="3727803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2525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B7280-FBB7-A388-AB24-7EBC5EA0C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79035F-0ED7-8BBE-7477-5B0F27B72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66BA59-7FEE-0B5C-6704-F1879DBD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Board Bring-up Checklist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6A402A6-43B6-AE50-9EBF-6B4C6C9C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5" y="1184564"/>
            <a:ext cx="8512367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68D551-D875-CA92-E690-A43ACEE675AF}"/>
              </a:ext>
            </a:extLst>
          </p:cNvPr>
          <p:cNvSpPr txBox="1"/>
          <p:nvPr/>
        </p:nvSpPr>
        <p:spPr>
          <a:xfrm>
            <a:off x="8910638" y="1128713"/>
            <a:ext cx="2880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By knowing what to expect after each IC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Actual vs. Expect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Handy to debug the problem</a:t>
            </a:r>
          </a:p>
        </p:txBody>
      </p:sp>
    </p:spTree>
    <p:extLst>
      <p:ext uri="{BB962C8B-B14F-4D97-AF65-F5344CB8AC3E}">
        <p14:creationId xmlns:p14="http://schemas.microsoft.com/office/powerpoint/2010/main" val="9314981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0C8D-5C11-8720-87EB-66A9093E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8823D-7DD1-2FEC-BC66-A6B1BB8D7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107E09-3B51-C779-8931-590F9DAC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Setup Documentation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9DB7DB-D36A-CC40-8658-87FF2B53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14" y="920722"/>
            <a:ext cx="4742211" cy="5522940"/>
          </a:xfrm>
          <a:prstGeom prst="rect">
            <a:avLst/>
          </a:prstGeom>
        </p:spPr>
      </p:pic>
      <p:pic>
        <p:nvPicPr>
          <p:cNvPr id="8" name="Picture 7" descr="A screenshot of a computer test&#10;&#10;Description automatically generated">
            <a:extLst>
              <a:ext uri="{FF2B5EF4-FFF2-40B4-BE49-F238E27FC236}">
                <a16:creationId xmlns:a16="http://schemas.microsoft.com/office/drawing/2014/main" id="{B7206C61-C39C-1B42-7AA9-427B9ECA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407" y="977872"/>
            <a:ext cx="4175508" cy="55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204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28A22-07E8-439D-DFEE-02699650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C7D43-3559-20D0-6055-57460947C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31814-F862-8C84-1178-A2D40228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Automation Setup - 1</a:t>
            </a:r>
          </a:p>
        </p:txBody>
      </p:sp>
      <p:pic>
        <p:nvPicPr>
          <p:cNvPr id="5" name="Picture 4" descr="A computer equipment on a table&#10;&#10;Description automatically generated">
            <a:extLst>
              <a:ext uri="{FF2B5EF4-FFF2-40B4-BE49-F238E27FC236}">
                <a16:creationId xmlns:a16="http://schemas.microsoft.com/office/drawing/2014/main" id="{911C593A-0C0A-2F84-92E0-CF2D188E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9" y="1160980"/>
            <a:ext cx="6480834" cy="4859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6E2A30-BB96-E0EE-A36B-9B70EE078D3C}"/>
              </a:ext>
            </a:extLst>
          </p:cNvPr>
          <p:cNvSpPr txBox="1"/>
          <p:nvPr/>
        </p:nvSpPr>
        <p:spPr>
          <a:xfrm>
            <a:off x="7404615" y="1053272"/>
            <a:ext cx="40362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Power Supply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+5V, -5V, and 2.5V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Function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CLK &amp; SIN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Oscilloscope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Analyzer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4-Layer Stack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Signal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DGND + AGND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-5V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11302-1BAD-6B7A-CF15-4035881F1D6A}"/>
              </a:ext>
            </a:extLst>
          </p:cNvPr>
          <p:cNvSpPr/>
          <p:nvPr/>
        </p:nvSpPr>
        <p:spPr>
          <a:xfrm>
            <a:off x="4141382" y="4392001"/>
            <a:ext cx="1775638" cy="1562232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01E975-7597-9A6C-23E3-90330C3926B3}"/>
              </a:ext>
            </a:extLst>
          </p:cNvPr>
          <p:cNvSpPr/>
          <p:nvPr/>
        </p:nvSpPr>
        <p:spPr>
          <a:xfrm>
            <a:off x="2996866" y="4393198"/>
            <a:ext cx="464032" cy="3329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4C9DA-153E-AB2C-56B7-D5BE4A1F97EC}"/>
              </a:ext>
            </a:extLst>
          </p:cNvPr>
          <p:cNvSpPr/>
          <p:nvPr/>
        </p:nvSpPr>
        <p:spPr>
          <a:xfrm>
            <a:off x="3886200" y="5013251"/>
            <a:ext cx="153537" cy="1754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72A92-6C56-450D-16C2-5EBEFF35DBBF}"/>
              </a:ext>
            </a:extLst>
          </p:cNvPr>
          <p:cNvSpPr/>
          <p:nvPr/>
        </p:nvSpPr>
        <p:spPr>
          <a:xfrm>
            <a:off x="3817960" y="5501104"/>
            <a:ext cx="221777" cy="1754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6AF7B-B63D-1730-F4B8-3A4DC430909D}"/>
              </a:ext>
            </a:extLst>
          </p:cNvPr>
          <p:cNvSpPr/>
          <p:nvPr/>
        </p:nvSpPr>
        <p:spPr>
          <a:xfrm>
            <a:off x="3664423" y="5088515"/>
            <a:ext cx="221777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6EFB22-32AE-7F58-6721-8315B463ADFA}"/>
              </a:ext>
            </a:extLst>
          </p:cNvPr>
          <p:cNvSpPr/>
          <p:nvPr/>
        </p:nvSpPr>
        <p:spPr>
          <a:xfrm>
            <a:off x="2725865" y="1181459"/>
            <a:ext cx="1235090" cy="114390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401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D7271-3647-A496-69F8-E2FF53235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8FD8C9-50C0-A2F9-D24C-7D6DE21EB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A45501-A5C1-BF4B-43A1-EEE7EAFB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Automation Setup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0261D-5A0E-7C4F-8D4E-44E517114BAD}"/>
              </a:ext>
            </a:extLst>
          </p:cNvPr>
          <p:cNvSpPr txBox="1"/>
          <p:nvPr/>
        </p:nvSpPr>
        <p:spPr>
          <a:xfrm>
            <a:off x="7404615" y="1053272"/>
            <a:ext cx="40362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Power Supply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+5V, -5V, and 2.5V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Function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CLK &amp; SIN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Oscilloscope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Analyzer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4-Layer Stack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Signal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DGND + AGND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-5V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 descr="A close-up of several electronic devices&#10;&#10;Description automatically generated">
            <a:extLst>
              <a:ext uri="{FF2B5EF4-FFF2-40B4-BE49-F238E27FC236}">
                <a16:creationId xmlns:a16="http://schemas.microsoft.com/office/drawing/2014/main" id="{C8300D96-2161-3850-88B2-5D11F698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59" y="1053272"/>
            <a:ext cx="6657281" cy="49919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2C05A-ECFD-E741-5E66-E23D99A985C2}"/>
              </a:ext>
            </a:extLst>
          </p:cNvPr>
          <p:cNvSpPr/>
          <p:nvPr/>
        </p:nvSpPr>
        <p:spPr>
          <a:xfrm>
            <a:off x="2424224" y="3806456"/>
            <a:ext cx="1775638" cy="893136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915E8A-93A1-D736-F49D-63F413E95429}"/>
              </a:ext>
            </a:extLst>
          </p:cNvPr>
          <p:cNvSpPr/>
          <p:nvPr/>
        </p:nvSpPr>
        <p:spPr>
          <a:xfrm>
            <a:off x="3228882" y="1825435"/>
            <a:ext cx="464032" cy="3329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F1068-8649-237B-6B95-D177D3C6DAE9}"/>
              </a:ext>
            </a:extLst>
          </p:cNvPr>
          <p:cNvSpPr/>
          <p:nvPr/>
        </p:nvSpPr>
        <p:spPr>
          <a:xfrm>
            <a:off x="1887279" y="4935871"/>
            <a:ext cx="435934" cy="3059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97545E-B603-C530-A1D2-EC7575B6FCD5}"/>
              </a:ext>
            </a:extLst>
          </p:cNvPr>
          <p:cNvSpPr/>
          <p:nvPr/>
        </p:nvSpPr>
        <p:spPr>
          <a:xfrm>
            <a:off x="4141382" y="4890977"/>
            <a:ext cx="425302" cy="457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C56BF0-9FAA-7F1C-3F23-4E319515C644}"/>
              </a:ext>
            </a:extLst>
          </p:cNvPr>
          <p:cNvSpPr/>
          <p:nvPr/>
        </p:nvSpPr>
        <p:spPr>
          <a:xfrm>
            <a:off x="2323213" y="5013251"/>
            <a:ext cx="855921" cy="94644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560D58-0B45-DCE6-A47A-5E60EAD8DEAC}"/>
              </a:ext>
            </a:extLst>
          </p:cNvPr>
          <p:cNvSpPr/>
          <p:nvPr/>
        </p:nvSpPr>
        <p:spPr>
          <a:xfrm>
            <a:off x="2424224" y="4130749"/>
            <a:ext cx="1775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2.5V   -5V  +5V</a:t>
            </a:r>
            <a:endParaRPr lang="en-US" sz="1600" b="1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64D73-08C2-0A3B-0798-FE1342014976}"/>
              </a:ext>
            </a:extLst>
          </p:cNvPr>
          <p:cNvSpPr/>
          <p:nvPr/>
        </p:nvSpPr>
        <p:spPr>
          <a:xfrm>
            <a:off x="3652933" y="4919584"/>
            <a:ext cx="1775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SIN_P &amp; SIN_N</a:t>
            </a:r>
            <a:endParaRPr lang="en-US" sz="1600" b="1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E55B37-480D-7518-E70D-56C4B8A792EE}"/>
              </a:ext>
            </a:extLst>
          </p:cNvPr>
          <p:cNvSpPr/>
          <p:nvPr/>
        </p:nvSpPr>
        <p:spPr>
          <a:xfrm>
            <a:off x="1225800" y="4927693"/>
            <a:ext cx="11984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CLK_IN</a:t>
            </a:r>
            <a:endParaRPr lang="en-US" sz="1600" b="1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35E90-F437-BB2E-AA16-3394E2D8EBDD}"/>
              </a:ext>
            </a:extLst>
          </p:cNvPr>
          <p:cNvSpPr/>
          <p:nvPr/>
        </p:nvSpPr>
        <p:spPr>
          <a:xfrm>
            <a:off x="1887279" y="5545571"/>
            <a:ext cx="1775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C0-C8 + EOC</a:t>
            </a:r>
          </a:p>
        </p:txBody>
      </p:sp>
    </p:spTree>
    <p:extLst>
      <p:ext uri="{BB962C8B-B14F-4D97-AF65-F5344CB8AC3E}">
        <p14:creationId xmlns:p14="http://schemas.microsoft.com/office/powerpoint/2010/main" val="31480159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F24B-87D0-1DC2-5070-328122BA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43D09-9855-0ADE-887E-0DDBF43EF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DA27C0-F4C9-6ABA-EB92-C08B5486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Automation Code Prep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43926-C842-B423-31B6-F70A73E699D6}"/>
              </a:ext>
            </a:extLst>
          </p:cNvPr>
          <p:cNvSpPr txBox="1"/>
          <p:nvPr/>
        </p:nvSpPr>
        <p:spPr>
          <a:xfrm>
            <a:off x="328613" y="1138238"/>
            <a:ext cx="685323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Keysight Connection Expert </a:t>
            </a:r>
            <a:r>
              <a:rPr lang="en-US" dirty="0"/>
              <a:t>&amp; </a:t>
            </a:r>
            <a:r>
              <a:rPr lang="en-US" dirty="0">
                <a:solidFill>
                  <a:srgbClr val="00B0F0"/>
                </a:solidFill>
              </a:rPr>
              <a:t>Keysight Command Expert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Extremely </a:t>
            </a:r>
            <a:r>
              <a:rPr lang="en-US" sz="1400" dirty="0">
                <a:solidFill>
                  <a:srgbClr val="00B050"/>
                </a:solidFill>
              </a:rPr>
              <a:t>accelerate</a:t>
            </a:r>
            <a:r>
              <a:rPr lang="en-US" sz="1400" dirty="0"/>
              <a:t> the code development time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And check if the instrument is there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Python Test Automation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Function Generator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 err="1"/>
              <a:t>Freq_coupling</a:t>
            </a:r>
            <a:r>
              <a:rPr lang="en-US" sz="1200" dirty="0"/>
              <a:t>', '</a:t>
            </a:r>
            <a:r>
              <a:rPr lang="en-US" sz="1200" dirty="0" err="1"/>
              <a:t>FuncGenConnect</a:t>
            </a:r>
            <a:r>
              <a:rPr lang="en-US" sz="1200" dirty="0"/>
              <a:t>', '</a:t>
            </a:r>
            <a:r>
              <a:rPr lang="en-US" sz="1200" dirty="0" err="1"/>
              <a:t>Load__setup</a:t>
            </a:r>
            <a:r>
              <a:rPr lang="en-US" sz="1200" dirty="0"/>
              <a:t>', '</a:t>
            </a:r>
            <a:r>
              <a:rPr lang="en-US" sz="1200" dirty="0" err="1"/>
              <a:t>PWM_setup</a:t>
            </a:r>
            <a:r>
              <a:rPr lang="en-US" sz="1200" dirty="0"/>
              <a:t>', '</a:t>
            </a:r>
            <a:r>
              <a:rPr lang="en-US" sz="1200" dirty="0" err="1"/>
              <a:t>Polarity_invert</a:t>
            </a:r>
            <a:r>
              <a:rPr lang="en-US" sz="1200" dirty="0"/>
              <a:t>', '</a:t>
            </a:r>
            <a:r>
              <a:rPr lang="en-US" sz="1200" dirty="0" err="1"/>
              <a:t>Sin_setup</a:t>
            </a:r>
            <a:r>
              <a:rPr lang="en-US" sz="1200" dirty="0"/>
              <a:t>', '</a:t>
            </a:r>
            <a:r>
              <a:rPr lang="en-US" sz="1200" dirty="0" err="1"/>
              <a:t>Sync_phase</a:t>
            </a:r>
            <a:r>
              <a:rPr lang="en-US" sz="1200" dirty="0"/>
              <a:t>', '</a:t>
            </a:r>
            <a:r>
              <a:rPr lang="en-US" sz="1200" dirty="0" err="1"/>
              <a:t>UnitVpp_setup</a:t>
            </a:r>
            <a:r>
              <a:rPr lang="en-US" sz="1200" dirty="0"/>
              <a:t>', '</a:t>
            </a:r>
            <a:r>
              <a:rPr lang="en-US" sz="1200" dirty="0" err="1"/>
              <a:t>Voltage_coupling</a:t>
            </a:r>
            <a:r>
              <a:rPr lang="en-US" sz="1200" dirty="0"/>
              <a:t>', '</a:t>
            </a:r>
            <a:r>
              <a:rPr lang="en-US" sz="1200" dirty="0" err="1"/>
              <a:t>output_OFF</a:t>
            </a:r>
            <a:r>
              <a:rPr lang="en-US" sz="1200" dirty="0"/>
              <a:t>', '</a:t>
            </a:r>
            <a:r>
              <a:rPr lang="en-US" sz="1200" dirty="0" err="1"/>
              <a:t>output_ON</a:t>
            </a: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/>
              <a:t>PowerSupply</a:t>
            </a:r>
            <a:endParaRPr lang="en-US" sz="14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/>
              <a:t>'</a:t>
            </a:r>
            <a:r>
              <a:rPr lang="en-US" sz="1200" dirty="0" err="1"/>
              <a:t>Channel_Select</a:t>
            </a:r>
            <a:r>
              <a:rPr lang="en-US" sz="1200" dirty="0"/>
              <a:t>', '</a:t>
            </a:r>
            <a:r>
              <a:rPr lang="en-US" sz="1200" dirty="0" err="1"/>
              <a:t>Current_Setup</a:t>
            </a:r>
            <a:r>
              <a:rPr lang="en-US" sz="1200" dirty="0"/>
              <a:t>', '</a:t>
            </a:r>
            <a:r>
              <a:rPr lang="en-US" sz="1200" dirty="0" err="1"/>
              <a:t>Output_OFF</a:t>
            </a:r>
            <a:r>
              <a:rPr lang="en-US" sz="1200" dirty="0"/>
              <a:t>', '</a:t>
            </a:r>
            <a:r>
              <a:rPr lang="en-US" sz="1200" dirty="0" err="1"/>
              <a:t>Output_ON</a:t>
            </a:r>
            <a:r>
              <a:rPr lang="en-US" sz="1200" dirty="0"/>
              <a:t>', '</a:t>
            </a:r>
            <a:r>
              <a:rPr lang="en-US" sz="1200" dirty="0" err="1"/>
              <a:t>PowerSupply_Connect</a:t>
            </a:r>
            <a:r>
              <a:rPr lang="en-US" sz="1200" dirty="0"/>
              <a:t>', '</a:t>
            </a:r>
            <a:r>
              <a:rPr lang="en-US" sz="1200" dirty="0" err="1"/>
              <a:t>Voltage_Setup</a:t>
            </a:r>
            <a:r>
              <a:rPr lang="en-US" sz="1200" dirty="0"/>
              <a:t>'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Oscilloscope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/>
              <a:t>'</a:t>
            </a:r>
            <a:r>
              <a:rPr lang="en-US" sz="1200" dirty="0" err="1"/>
              <a:t>DigitalDisplay_ON</a:t>
            </a:r>
            <a:r>
              <a:rPr lang="en-US" sz="1200" dirty="0"/>
              <a:t>', '</a:t>
            </a:r>
            <a:r>
              <a:rPr lang="en-US" sz="1200" dirty="0" err="1"/>
              <a:t>Digitalizer_ON_OFF</a:t>
            </a:r>
            <a:r>
              <a:rPr lang="en-US" sz="1200" dirty="0"/>
              <a:t>', '</a:t>
            </a:r>
            <a:r>
              <a:rPr lang="en-US" sz="1200" dirty="0" err="1"/>
              <a:t>Oscilloscope_Connect</a:t>
            </a:r>
            <a:r>
              <a:rPr lang="en-US" sz="1200" dirty="0"/>
              <a:t>', '</a:t>
            </a:r>
            <a:r>
              <a:rPr lang="en-US" sz="1200" dirty="0" err="1"/>
              <a:t>Oscilloscope_RUN</a:t>
            </a:r>
            <a:r>
              <a:rPr lang="en-US" sz="1200" dirty="0"/>
              <a:t>', '</a:t>
            </a:r>
            <a:r>
              <a:rPr lang="en-US" sz="1200" dirty="0" err="1"/>
              <a:t>Oscilloscope_SetBUS</a:t>
            </a:r>
            <a:r>
              <a:rPr lang="en-US" sz="1200" dirty="0"/>
              <a:t>', '</a:t>
            </a:r>
            <a:r>
              <a:rPr lang="en-US" sz="1200" dirty="0" err="1"/>
              <a:t>Oscilloscope_Single</a:t>
            </a:r>
            <a:r>
              <a:rPr lang="en-US" sz="1200" dirty="0"/>
              <a:t>', '</a:t>
            </a:r>
            <a:r>
              <a:rPr lang="en-US" sz="1200" dirty="0" err="1"/>
              <a:t>Oscilloscope_Stop</a:t>
            </a:r>
            <a:r>
              <a:rPr lang="en-US" sz="1200" dirty="0"/>
              <a:t>', '</a:t>
            </a:r>
            <a:r>
              <a:rPr lang="en-US" sz="1200" dirty="0" err="1"/>
              <a:t>Oscilloscope_TimeBase</a:t>
            </a:r>
            <a:r>
              <a:rPr lang="en-US" sz="1200" dirty="0"/>
              <a:t>', '</a:t>
            </a:r>
            <a:r>
              <a:rPr lang="en-US" sz="1200" dirty="0" err="1"/>
              <a:t>Oscilloscope_Trigger_Dchan</a:t>
            </a:r>
            <a:r>
              <a:rPr lang="en-US" sz="1200" dirty="0"/>
              <a:t>', '</a:t>
            </a:r>
            <a:r>
              <a:rPr lang="en-US" sz="1200" dirty="0" err="1"/>
              <a:t>Oscilloscope_Trigger_External</a:t>
            </a:r>
            <a:r>
              <a:rPr lang="en-US" sz="1200" dirty="0"/>
              <a:t>', '</a:t>
            </a:r>
            <a:r>
              <a:rPr lang="en-US" sz="1200" dirty="0" err="1"/>
              <a:t>Oscilloscope_WGen_Square</a:t>
            </a:r>
            <a:r>
              <a:rPr lang="en-US" sz="1200" dirty="0"/>
              <a:t>', '</a:t>
            </a:r>
            <a:r>
              <a:rPr lang="en-US" sz="1200" dirty="0" err="1"/>
              <a:t>Oscilloscope_WGen_Square_OFF</a:t>
            </a:r>
            <a:r>
              <a:rPr lang="en-US" sz="1200" dirty="0"/>
              <a:t>', '</a:t>
            </a:r>
            <a:r>
              <a:rPr lang="en-US" sz="1200" dirty="0" err="1"/>
              <a:t>Oscilloscope_WGen_Square_ON</a:t>
            </a:r>
            <a:r>
              <a:rPr lang="en-US" sz="1200" dirty="0"/>
              <a:t>', '</a:t>
            </a:r>
            <a:r>
              <a:rPr lang="en-US" sz="1200" dirty="0" err="1"/>
              <a:t>Save_waveform</a:t>
            </a:r>
            <a:r>
              <a:rPr lang="en-US" sz="1200" dirty="0"/>
              <a:t>', '</a:t>
            </a:r>
            <a:r>
              <a:rPr lang="en-US" sz="1200" dirty="0" err="1"/>
              <a:t>SetDigital_Threshold</a:t>
            </a:r>
            <a:r>
              <a:rPr lang="en-US" sz="1200" dirty="0"/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Code Version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GitHub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solidFill>
                  <a:srgbClr val="00B050"/>
                </a:solidFill>
              </a:rPr>
              <a:t>Never lost </a:t>
            </a:r>
            <a:r>
              <a:rPr lang="en-US" sz="1400" dirty="0"/>
              <a:t>what I did on </a:t>
            </a:r>
            <a:r>
              <a:rPr lang="en-US" sz="1400" dirty="0">
                <a:solidFill>
                  <a:srgbClr val="00B050"/>
                </a:solidFill>
              </a:rPr>
              <a:t>“Yesterday”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29072B-FD7A-6335-3BD3-051B1036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38" y="933377"/>
            <a:ext cx="3952875" cy="279089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AA0FAAB-3B4E-35E8-8D47-8C793F452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112" y="1283382"/>
            <a:ext cx="3409949" cy="2440892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22D827-9BCE-9860-C3F3-C30729CBA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238" y="3861733"/>
            <a:ext cx="3348059" cy="25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98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90722-37F2-E1E9-01A3-16AA5C5AD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6DCC27-FD3E-80D5-A525-CD98B4659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032E9-BDB7-62C2-3A23-0E1F09AA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Peak SNDR Plot</a:t>
            </a:r>
          </a:p>
        </p:txBody>
      </p:sp>
      <p:pic>
        <p:nvPicPr>
          <p:cNvPr id="10" name="Picture 9" descr="A graph showing a data spectrum&#10;&#10;Description automatically generated">
            <a:extLst>
              <a:ext uri="{FF2B5EF4-FFF2-40B4-BE49-F238E27FC236}">
                <a16:creationId xmlns:a16="http://schemas.microsoft.com/office/drawing/2014/main" id="{863EA973-B776-BA17-6E7D-FBE64124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9" y="1544490"/>
            <a:ext cx="4874880" cy="3656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952886-5076-C5CB-2602-F8AAF8F19A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623429"/>
                  </p:ext>
                </p:extLst>
              </p:nvPr>
            </p:nvGraphicFramePr>
            <p:xfrm>
              <a:off x="5581649" y="1604962"/>
              <a:ext cx="5553826" cy="34880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76913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2776913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56101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𝑆𝐹𝐷𝑅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952886-5076-C5CB-2602-F8AAF8F19A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623429"/>
                  </p:ext>
                </p:extLst>
              </p:nvPr>
            </p:nvGraphicFramePr>
            <p:xfrm>
              <a:off x="5581649" y="1604962"/>
              <a:ext cx="5553826" cy="34880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76913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2776913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56101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101042" r="-100877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201042" r="-100877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297938" r="-1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402083" r="-100877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502083" r="-100877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117817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7889-DFA7-58F4-D627-656BA7CEC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634F-C03E-E775-FF90-D5B9372D6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22079-94CF-B516-40B9-A6FFE4BC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INL &amp; DNL Plot</a:t>
            </a:r>
          </a:p>
        </p:txBody>
      </p:sp>
      <p:pic>
        <p:nvPicPr>
          <p:cNvPr id="6" name="Picture 5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DF1A2AB7-C53C-EE5C-E661-FA3DA7A8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" y="1266825"/>
            <a:ext cx="5765800" cy="4324350"/>
          </a:xfrm>
          <a:prstGeom prst="rect">
            <a:avLst/>
          </a:prstGeom>
        </p:spPr>
      </p:pic>
      <p:pic>
        <p:nvPicPr>
          <p:cNvPr id="8" name="Picture 7" descr="A graph showing the missing codes&#10;&#10;Description automatically generated">
            <a:extLst>
              <a:ext uri="{FF2B5EF4-FFF2-40B4-BE49-F238E27FC236}">
                <a16:creationId xmlns:a16="http://schemas.microsoft.com/office/drawing/2014/main" id="{F25D38B2-08AC-E34E-3F9E-FFEC25CE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05" y="1266063"/>
            <a:ext cx="5766816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652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D9D9-D554-EA41-C434-49EFA5DC2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241366-5353-EC7A-4326-C8BCF3F76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DC978C-8F23-5919-7537-BFFCEEC3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A993B2-F701-900B-0AEA-6FD2E079C8F3}"/>
                  </a:ext>
                </a:extLst>
              </p:cNvPr>
              <p:cNvSpPr txBox="1"/>
              <p:nvPr/>
            </p:nvSpPr>
            <p:spPr>
              <a:xfrm>
                <a:off x="609600" y="1200150"/>
                <a:ext cx="9972675" cy="2496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Improve</a:t>
                </a:r>
                <a:r>
                  <a:rPr lang="en-US" dirty="0"/>
                  <a:t> the code to make coherent sampling using: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𝑖𝑛𝑡𝑒𝑔𝑒𝑟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𝑐𝑦𝑐𝑙𝑒𝑠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𝐹𝐹𝑇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den>
                    </m:f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By adjusting the input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By grabbing enough cycles, </a:t>
                </a:r>
                <a:r>
                  <a:rPr lang="en-US" dirty="0">
                    <a:solidFill>
                      <a:srgbClr val="FF0000"/>
                    </a:solidFill>
                  </a:rPr>
                  <a:t>no more no less (ideally prime number)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By grabbing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data points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Rework</a:t>
                </a:r>
                <a:r>
                  <a:rPr lang="en-US" dirty="0"/>
                  <a:t> the mother and daughter board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Putting more </a:t>
                </a:r>
                <a:r>
                  <a:rPr lang="en-US" dirty="0" err="1"/>
                  <a:t>decaps</a:t>
                </a:r>
                <a:r>
                  <a:rPr lang="en-US" dirty="0"/>
                  <a:t> to </a:t>
                </a:r>
                <a:r>
                  <a:rPr lang="en-US" dirty="0">
                    <a:solidFill>
                      <a:srgbClr val="FF0000"/>
                    </a:solidFill>
                  </a:rPr>
                  <a:t>filter-out the supply noise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Make it to be plugging-in and </a:t>
                </a:r>
                <a:r>
                  <a:rPr lang="en-US" dirty="0">
                    <a:solidFill>
                      <a:srgbClr val="FF0000"/>
                    </a:solidFill>
                  </a:rPr>
                  <a:t>direct-use Eval-Board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Bypass </a:t>
                </a:r>
                <a:r>
                  <a:rPr lang="en-US" dirty="0"/>
                  <a:t>the fronted-end module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A993B2-F701-900B-0AEA-6FD2E079C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00150"/>
                <a:ext cx="9972675" cy="2496709"/>
              </a:xfrm>
              <a:prstGeom prst="rect">
                <a:avLst/>
              </a:prstGeom>
              <a:blipFill>
                <a:blip r:embed="rId2"/>
                <a:stretch>
                  <a:fillRect l="-367" b="-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4271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DE5A3-4ED1-AE77-803B-9DF34E4E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AC3843-13D7-D1B3-87D5-A6BE02F3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Takeaway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C31E98-DB77-0D05-3C84-8C6E385C6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2C255403-F7C5-75E2-A997-56C214149F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D9C0-781F-5FA7-5B5E-6DDA8C02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68768-F082-9E14-5753-01FDB54F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/>
              <a:t>Project Background &amp; Introduction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F337E8-568D-A572-F014-995A16CFA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9E0CF63-5ECB-51E7-B4EA-59A93A0B61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57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799F-3641-6914-CC26-AC71A261E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9E9DF-0B71-3FC6-27C3-E81605C18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F0F3A-F150-71B9-2800-170FB3FC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Takeaway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423EB-72CA-E0F0-FC0F-76D059CB2CAF}"/>
              </a:ext>
            </a:extLst>
          </p:cNvPr>
          <p:cNvSpPr txBox="1"/>
          <p:nvPr/>
        </p:nvSpPr>
        <p:spPr>
          <a:xfrm>
            <a:off x="609600" y="1200150"/>
            <a:ext cx="997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Always </a:t>
            </a:r>
            <a:r>
              <a:rPr lang="en-US" dirty="0" err="1"/>
              <a:t>Always</a:t>
            </a:r>
            <a:r>
              <a:rPr lang="en-US" dirty="0"/>
              <a:t> </a:t>
            </a:r>
            <a:r>
              <a:rPr lang="en-US" dirty="0" err="1"/>
              <a:t>Always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document everything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Simple Eval-board Design = Robust </a:t>
            </a:r>
            <a:r>
              <a:rPr lang="en-US" dirty="0">
                <a:solidFill>
                  <a:srgbClr val="FF0000"/>
                </a:solidFill>
              </a:rPr>
              <a:t>Debuggability &amp; </a:t>
            </a:r>
            <a:r>
              <a:rPr lang="en-US" dirty="0" err="1">
                <a:solidFill>
                  <a:srgbClr val="FF0000"/>
                </a:solidFill>
              </a:rPr>
              <a:t>Reconfigurality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Cross-check</a:t>
            </a:r>
            <a:r>
              <a:rPr lang="en-US" dirty="0"/>
              <a:t> everything with partners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384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3C8EF-8827-5432-AC1C-8A953FAD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BE4BA-0DA1-7F8E-D4F1-FDF4F7DD9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990B7-F6D1-B78F-4795-E5073500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A7416-4F87-8BB4-9217-142796F81DA4}"/>
              </a:ext>
            </a:extLst>
          </p:cNvPr>
          <p:cNvSpPr txBox="1"/>
          <p:nvPr/>
        </p:nvSpPr>
        <p:spPr>
          <a:xfrm>
            <a:off x="609600" y="1200150"/>
            <a:ext cx="109394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Prof. Hall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running this 6-months course/projects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Helping us debug the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TA: Darshan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Supporting the Lab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Extending the Lab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MegaGroup2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Putting everything together in the Mega-Chip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Apple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sponsoring this projects, buying the chips, PCBs, </a:t>
            </a:r>
            <a:r>
              <a:rPr lang="en-US" sz="2400" dirty="0" err="1"/>
              <a:t>components,etc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Keysight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Instruments, instrument command &amp; connection expert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133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EFEC0-50ED-0E86-BBC8-883AEDEC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87F3B-6ADF-A526-2959-53333D55E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C2F7E6-D31C-2DBB-3A53-489CA4BA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 Background &amp;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6251A-1D27-2C65-49BC-D0249446D32A}"/>
              </a:ext>
            </a:extLst>
          </p:cNvPr>
          <p:cNvSpPr txBox="1"/>
          <p:nvPr/>
        </p:nvSpPr>
        <p:spPr>
          <a:xfrm>
            <a:off x="698643" y="1196939"/>
            <a:ext cx="109060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 ECE266A - 9-bit high speed(Fs = 10M Hz) SAR ADC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Layout-focus Design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Comparator, CDAC, Digital logic, Non-overlapping clock generator, switches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Mega-Chip combinations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4 groups of chip into one BIG CHIP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Dummy fill, seal ring, custom pads, custom-</a:t>
            </a:r>
            <a:r>
              <a:rPr lang="en-US" sz="2000" dirty="0" err="1"/>
              <a:t>DeCaps</a:t>
            </a:r>
            <a:r>
              <a:rPr lang="en-US" sz="2000" dirty="0"/>
              <a:t>, wavier submission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ECE266B – SAR ADC Testing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PCB Design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Mother(4-Layer) and daughterboard(2-Layer) combination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Custom ADC chip footprint + </a:t>
            </a:r>
            <a:r>
              <a:rPr lang="en-US" sz="2000" dirty="0" err="1"/>
              <a:t>Wirebonding</a:t>
            </a:r>
            <a:r>
              <a:rPr lang="en-US" sz="2000" dirty="0"/>
              <a:t> Diagram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Soldering &amp; Assembly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0604 &amp; 0802 Surface mount soldering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Device characterization &amp; Test - Automation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Test Automation using Keysight instruments in Python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Data processing  and plotting in </a:t>
            </a:r>
            <a:r>
              <a:rPr lang="en-US" sz="2000" dirty="0" err="1"/>
              <a:t>MatLab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29357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C8AF-9C0D-C02F-636E-AF84571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F9C7D-FBF3-24A5-5541-2864B0F62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dirty="0"/>
              <a:t>Test - Performance Overview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7A29C8-6CFC-C117-9AA4-AFC709D1B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4068EEF-F2B2-62FF-BA93-DB1798C019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1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20401-4168-D102-BB82-DF406AE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D5C857-9031-6890-F840-6CE65670E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A25B6-7DA8-EB50-90D6-741332B1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- Specs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BBB5A9-E307-4C8A-A59B-032BFCBFB4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448673"/>
                  </p:ext>
                </p:extLst>
              </p:nvPr>
            </p:nvGraphicFramePr>
            <p:xfrm>
              <a:off x="1056525" y="1489753"/>
              <a:ext cx="10078950" cy="4284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9475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5039475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689079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𝑆𝐹𝐷𝑅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BBB5A9-E307-4C8A-A59B-032BFCBFB4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448673"/>
                  </p:ext>
                </p:extLst>
              </p:nvPr>
            </p:nvGraphicFramePr>
            <p:xfrm>
              <a:off x="1056525" y="1489753"/>
              <a:ext cx="10078950" cy="4284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9475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5039475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689079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100000" r="-100484" b="-4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198319" r="-100484" b="-2991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300847" r="-100484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400847" r="-100484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500847" r="-100484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68961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8151-D51F-E9C1-F798-3C0B2EA0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49AE29-F8C0-09FE-D2DC-86CA3372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dirty="0"/>
              <a:t>Chip Design Review in Cadence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F473A0-19E4-49C2-9C1A-8C6890F6A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44CC0DB-453D-4944-73A5-C9E3558AEF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F3CBE-209C-1437-9661-F6126C82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CF80A-5637-43C2-80F9-DAA64BA6E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584F3-2811-6E3C-D7CE-38492428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Comparator Remarks</a:t>
            </a:r>
          </a:p>
        </p:txBody>
      </p:sp>
      <p:pic>
        <p:nvPicPr>
          <p:cNvPr id="4" name="Picture 3" descr="A blueprint of a computer&#10;&#10;Description automatically generated">
            <a:extLst>
              <a:ext uri="{FF2B5EF4-FFF2-40B4-BE49-F238E27FC236}">
                <a16:creationId xmlns:a16="http://schemas.microsoft.com/office/drawing/2014/main" id="{6F8721EE-182D-A080-F478-047C343C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48" y="1430156"/>
            <a:ext cx="5391149" cy="44072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CAEA1-0D93-9AB2-46B7-7C1D3075C545}"/>
              </a:ext>
            </a:extLst>
          </p:cNvPr>
          <p:cNvSpPr txBox="1"/>
          <p:nvPr/>
        </p:nvSpPr>
        <p:spPr>
          <a:xfrm>
            <a:off x="6971016" y="1430156"/>
            <a:ext cx="3893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Symmetry layout in differential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Achieved </a:t>
            </a:r>
            <a:r>
              <a:rPr lang="en-US" dirty="0">
                <a:solidFill>
                  <a:srgbClr val="FF0000"/>
                </a:solidFill>
              </a:rPr>
              <a:t>90uV</a:t>
            </a:r>
            <a:r>
              <a:rPr lang="en-US" dirty="0"/>
              <a:t> offset in the differential pairs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8CB889-117B-62A9-B558-018E38230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4847"/>
              </p:ext>
            </p:extLst>
          </p:nvPr>
        </p:nvGraphicFramePr>
        <p:xfrm>
          <a:off x="6594504" y="3002780"/>
          <a:ext cx="4773261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87">
                  <a:extLst>
                    <a:ext uri="{9D8B030D-6E8A-4147-A177-3AD203B41FA5}">
                      <a16:colId xmlns:a16="http://schemas.microsoft.com/office/drawing/2014/main" val="4044623582"/>
                    </a:ext>
                  </a:extLst>
                </a:gridCol>
                <a:gridCol w="1591087">
                  <a:extLst>
                    <a:ext uri="{9D8B030D-6E8A-4147-A177-3AD203B41FA5}">
                      <a16:colId xmlns:a16="http://schemas.microsoft.com/office/drawing/2014/main" val="818221681"/>
                    </a:ext>
                  </a:extLst>
                </a:gridCol>
                <a:gridCol w="1591087">
                  <a:extLst>
                    <a:ext uri="{9D8B030D-6E8A-4147-A177-3AD203B41FA5}">
                      <a16:colId xmlns:a16="http://schemas.microsoft.com/office/drawing/2014/main" val="3215634106"/>
                    </a:ext>
                  </a:extLst>
                </a:gridCol>
              </a:tblGrid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Source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C+CC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5175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FP(</a:t>
                      </a:r>
                      <a:r>
                        <a:rPr lang="en-US" dirty="0" err="1"/>
                        <a:t>Hightlight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9.8649f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55237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FN(Highlight)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9.89668f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92879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6.76178f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4441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6.68441f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89360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INP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5.42497f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96974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5.40371f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058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4400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35E9F-6942-49D0-4FBF-0FE58DDF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181C98-A78A-E484-D7F7-0C6C3B7C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Comparator Layout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223569D-473D-B6CA-2C89-4CC3DE9CF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8DACB7-7808-41DF-BA5B-865615832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389" t="13614" r="8184"/>
          <a:stretch/>
        </p:blipFill>
        <p:spPr>
          <a:xfrm>
            <a:off x="5905500" y="1911284"/>
            <a:ext cx="6055037" cy="3752851"/>
          </a:xfrm>
          <a:prstGeom prst="rect">
            <a:avLst/>
          </a:prstGeom>
        </p:spPr>
      </p:pic>
      <p:pic>
        <p:nvPicPr>
          <p:cNvPr id="9" name="Picture 8" descr="A black and white image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5556579-77A4-8A40-1C0F-7D81F1E5A5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03" r="3759"/>
          <a:stretch/>
        </p:blipFill>
        <p:spPr>
          <a:xfrm>
            <a:off x="404812" y="1911284"/>
            <a:ext cx="5380811" cy="32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033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ioEE Template v2">
  <a:themeElements>
    <a:clrScheme name="EEMS_CWS">
      <a:dk1>
        <a:srgbClr val="262626"/>
      </a:dk1>
      <a:lt1>
        <a:sysClr val="window" lastClr="FFFFFF"/>
      </a:lt1>
      <a:dk2>
        <a:srgbClr val="234F65"/>
      </a:dk2>
      <a:lt2>
        <a:srgbClr val="FFFFFF"/>
      </a:lt2>
      <a:accent1>
        <a:srgbClr val="41A4D6"/>
      </a:accent1>
      <a:accent2>
        <a:srgbClr val="234F65"/>
      </a:accent2>
      <a:accent3>
        <a:srgbClr val="23673A"/>
      </a:accent3>
      <a:accent4>
        <a:srgbClr val="5B2367"/>
      </a:accent4>
      <a:accent5>
        <a:srgbClr val="D7425B"/>
      </a:accent5>
      <a:accent6>
        <a:srgbClr val="D2642D"/>
      </a:accent6>
      <a:hlink>
        <a:srgbClr val="1896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7F23520614C4448AB108F2D6A45B8B" ma:contentTypeVersion="1" ma:contentTypeDescription="Create a new document." ma:contentTypeScope="" ma:versionID="9650ba5f11c7b85ea59a781796335e27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AD4A5D1-6C39-4CF2-AD01-FDC869E2B4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8C363F-D0A2-4048-B8E9-4524591405C7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A6C8BC-E7F4-4607-8D4F-22ADE6CDF8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EEMS-ppt_template</Template>
  <TotalTime>33063</TotalTime>
  <Words>1019</Words>
  <Application>Microsoft Office PowerPoint</Application>
  <PresentationFormat>Widescreen</PresentationFormat>
  <Paragraphs>322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Times New Roman</vt:lpstr>
      <vt:lpstr>BioEE Template v2</vt:lpstr>
      <vt:lpstr>PowerPoint Presentation</vt:lpstr>
      <vt:lpstr>Agenda</vt:lpstr>
      <vt:lpstr>Project Background &amp; Introduction</vt:lpstr>
      <vt:lpstr>Project Background &amp; Introduction</vt:lpstr>
      <vt:lpstr>Test - Performance Overview</vt:lpstr>
      <vt:lpstr>Test - Specs Overview</vt:lpstr>
      <vt:lpstr>Chip Design Review in Cadence</vt:lpstr>
      <vt:lpstr>Comparator Remarks</vt:lpstr>
      <vt:lpstr>Comparator Layout</vt:lpstr>
      <vt:lpstr> Custom unit Cap Remarks</vt:lpstr>
      <vt:lpstr> CDAC Remarks -1</vt:lpstr>
      <vt:lpstr> CDAC Remarks -2</vt:lpstr>
      <vt:lpstr>Final Layout – SAR-ADC</vt:lpstr>
      <vt:lpstr>Final Layout – SAR-ADC after Dummy Fill</vt:lpstr>
      <vt:lpstr>Mega Group 2 Chip Photos</vt:lpstr>
      <vt:lpstr>Chip-Testing Review</vt:lpstr>
      <vt:lpstr>MotherBoard BlockDiagram</vt:lpstr>
      <vt:lpstr>PowerPoint Presentation</vt:lpstr>
      <vt:lpstr>MotherBoard + DaugtherBoard 3D</vt:lpstr>
      <vt:lpstr>MotherBoard + DaugtherBoard</vt:lpstr>
      <vt:lpstr>Board Bring-up Checklist</vt:lpstr>
      <vt:lpstr>Test Setup Documentation</vt:lpstr>
      <vt:lpstr>Test Automation Setup - 1</vt:lpstr>
      <vt:lpstr>Test Automation Setup - 2</vt:lpstr>
      <vt:lpstr>Test Automation Code Prep </vt:lpstr>
      <vt:lpstr>Peak SNDR Plot</vt:lpstr>
      <vt:lpstr>INL &amp; DNL Plot</vt:lpstr>
      <vt:lpstr>Future Work</vt:lpstr>
      <vt:lpstr>Takeaway</vt:lpstr>
      <vt:lpstr>Takeaway</vt:lpstr>
      <vt:lpstr>Acknowledgement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266 Design Review</dc:title>
  <dc:creator>Drew Hall</dc:creator>
  <cp:lastModifiedBy>Chengming Li</cp:lastModifiedBy>
  <cp:revision>213</cp:revision>
  <cp:lastPrinted>2012-02-15T19:47:19Z</cp:lastPrinted>
  <dcterms:created xsi:type="dcterms:W3CDTF">2013-08-07T23:59:10Z</dcterms:created>
  <dcterms:modified xsi:type="dcterms:W3CDTF">2024-12-03T09:56:12Z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0x010100BF7F23520614C4448AB108F2D6A45B8B</vt:lpwstr>
  </property>
</Properties>
</file>